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44"/>
  </p:notesMasterIdLst>
  <p:sldIdLst>
    <p:sldId id="257" r:id="rId3"/>
    <p:sldId id="304" r:id="rId4"/>
    <p:sldId id="385" r:id="rId5"/>
    <p:sldId id="465" r:id="rId6"/>
    <p:sldId id="466" r:id="rId7"/>
    <p:sldId id="467" r:id="rId8"/>
    <p:sldId id="491" r:id="rId9"/>
    <p:sldId id="492" r:id="rId10"/>
    <p:sldId id="493" r:id="rId11"/>
    <p:sldId id="434" r:id="rId12"/>
    <p:sldId id="441" r:id="rId13"/>
    <p:sldId id="437" r:id="rId14"/>
    <p:sldId id="263" r:id="rId15"/>
    <p:sldId id="264" r:id="rId16"/>
    <p:sldId id="319" r:id="rId17"/>
    <p:sldId id="320" r:id="rId18"/>
    <p:sldId id="321" r:id="rId19"/>
    <p:sldId id="435" r:id="rId20"/>
    <p:sldId id="395" r:id="rId21"/>
    <p:sldId id="449" r:id="rId22"/>
    <p:sldId id="468" r:id="rId23"/>
    <p:sldId id="469" r:id="rId24"/>
    <p:sldId id="471" r:id="rId25"/>
    <p:sldId id="470" r:id="rId26"/>
    <p:sldId id="472" r:id="rId27"/>
    <p:sldId id="473" r:id="rId28"/>
    <p:sldId id="475" r:id="rId29"/>
    <p:sldId id="476" r:id="rId30"/>
    <p:sldId id="488" r:id="rId31"/>
    <p:sldId id="478" r:id="rId32"/>
    <p:sldId id="489" r:id="rId33"/>
    <p:sldId id="490" r:id="rId34"/>
    <p:sldId id="482" r:id="rId35"/>
    <p:sldId id="483" r:id="rId36"/>
    <p:sldId id="314" r:id="rId37"/>
    <p:sldId id="484" r:id="rId38"/>
    <p:sldId id="315" r:id="rId39"/>
    <p:sldId id="485" r:id="rId40"/>
    <p:sldId id="340" r:id="rId41"/>
    <p:sldId id="486" r:id="rId42"/>
    <p:sldId id="487" r:id="rId4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CADD9EC-AD24-483D-92B9-D43DD59E1B37}" type="datetimeFigureOut">
              <a:rPr lang="en-US"/>
              <a:pPr>
                <a:defRPr/>
              </a:pPr>
              <a:t>10/29/2021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CD194EC-862F-443F-8405-F5BD7E888750}" type="slidenum">
              <a:rPr lang="en-US"/>
              <a:pPr>
                <a:defRPr/>
              </a:pPr>
              <a:t>‹#›</a:t>
            </a:fld>
            <a:endParaRPr lang="en-US"/>
          </a:p>
        </p:txBody>
      </p:sp>
    </p:spTree>
    <p:extLst>
      <p:ext uri="{BB962C8B-B14F-4D97-AF65-F5344CB8AC3E}">
        <p14:creationId xmlns:p14="http://schemas.microsoft.com/office/powerpoint/2010/main" val="29512222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Google Shape;184;g853034354b_0_24768:notes">
            <a:extLst>
              <a:ext uri="{FF2B5EF4-FFF2-40B4-BE49-F238E27FC236}">
                <a16:creationId xmlns:a16="http://schemas.microsoft.com/office/drawing/2014/main" id="{00A4B143-AA39-4A91-8C2F-F79BC93E775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267" name="Google Shape;185;g853034354b_0_24768:notes">
            <a:extLst>
              <a:ext uri="{FF2B5EF4-FFF2-40B4-BE49-F238E27FC236}">
                <a16:creationId xmlns:a16="http://schemas.microsoft.com/office/drawing/2014/main" id="{99AE8DE6-1081-455A-9710-76DA1887566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385;g853034354b_0_24761:notes">
            <a:extLst>
              <a:ext uri="{FF2B5EF4-FFF2-40B4-BE49-F238E27FC236}">
                <a16:creationId xmlns:a16="http://schemas.microsoft.com/office/drawing/2014/main" id="{F80DE129-1551-4A2C-A695-FE93945E19A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315" name="Google Shape;386;g853034354b_0_24761:notes">
            <a:extLst>
              <a:ext uri="{FF2B5EF4-FFF2-40B4-BE49-F238E27FC236}">
                <a16:creationId xmlns:a16="http://schemas.microsoft.com/office/drawing/2014/main" id="{95E139BE-12A6-4B11-B8B8-4A29660DD90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2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2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9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2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2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5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2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2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7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91;g777e314435_0_27:notes">
            <a:extLst>
              <a:ext uri="{FF2B5EF4-FFF2-40B4-BE49-F238E27FC236}">
                <a16:creationId xmlns:a16="http://schemas.microsoft.com/office/drawing/2014/main" id="{EAADD17D-DCD3-468F-A2DF-41C303BEC2C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192;g777e314435_0_27:notes">
            <a:extLst>
              <a:ext uri="{FF2B5EF4-FFF2-40B4-BE49-F238E27FC236}">
                <a16:creationId xmlns:a16="http://schemas.microsoft.com/office/drawing/2014/main" id="{7EF0CBBC-6C2C-4D18-83D7-1A95CBA6A66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521;ga82cf332ae_0_831:notes">
            <a:extLst>
              <a:ext uri="{FF2B5EF4-FFF2-40B4-BE49-F238E27FC236}">
                <a16:creationId xmlns:a16="http://schemas.microsoft.com/office/drawing/2014/main" id="{3FEA03F5-DE86-4388-8428-0090E463949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3795" name="Google Shape;1522;ga82cf332ae_0_831:notes">
            <a:extLst>
              <a:ext uri="{FF2B5EF4-FFF2-40B4-BE49-F238E27FC236}">
                <a16:creationId xmlns:a16="http://schemas.microsoft.com/office/drawing/2014/main" id="{5BE425D1-58D6-4842-8DE5-1D7208C5F56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385;g853034354b_0_24761:notes">
            <a:extLst>
              <a:ext uri="{FF2B5EF4-FFF2-40B4-BE49-F238E27FC236}">
                <a16:creationId xmlns:a16="http://schemas.microsoft.com/office/drawing/2014/main" id="{B47052E0-C82B-4182-9A93-269ADB474DD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3" name="Google Shape;386;g853034354b_0_24761:notes">
            <a:extLst>
              <a:ext uri="{FF2B5EF4-FFF2-40B4-BE49-F238E27FC236}">
                <a16:creationId xmlns:a16="http://schemas.microsoft.com/office/drawing/2014/main" id="{E8231497-0F87-4B22-833C-A66F520867F7}"/>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FE7542-391E-4EE4-A51D-434E1CBE8141}" type="datetimeFigureOut">
              <a:rPr lang="en-US"/>
              <a:pPr>
                <a:defRPr/>
              </a:pPr>
              <a:t>10/29/2021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8728D0-72AF-4591-9544-CAC5C88B4AB9}" type="slidenum">
              <a:rPr lang="en-US"/>
              <a:pPr>
                <a:defRPr/>
              </a:pPr>
              <a:t>‹#›</a:t>
            </a:fld>
            <a:endParaRPr lang="en-US"/>
          </a:p>
        </p:txBody>
      </p:sp>
    </p:spTree>
    <p:extLst>
      <p:ext uri="{BB962C8B-B14F-4D97-AF65-F5344CB8AC3E}">
        <p14:creationId xmlns:p14="http://schemas.microsoft.com/office/powerpoint/2010/main" val="24859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2DD570-5554-452F-9CB0-395E5A139683}" type="datetimeFigureOut">
              <a:rPr lang="en-US"/>
              <a:pPr>
                <a:defRPr/>
              </a:pPr>
              <a:t>10/29/2021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D807E7-C98B-4104-8DAF-62BEAFF94E8E}" type="slidenum">
              <a:rPr lang="en-US"/>
              <a:pPr>
                <a:defRPr/>
              </a:pPr>
              <a:t>‹#›</a:t>
            </a:fld>
            <a:endParaRPr lang="en-US"/>
          </a:p>
        </p:txBody>
      </p:sp>
    </p:spTree>
    <p:extLst>
      <p:ext uri="{BB962C8B-B14F-4D97-AF65-F5344CB8AC3E}">
        <p14:creationId xmlns:p14="http://schemas.microsoft.com/office/powerpoint/2010/main" val="16629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EE23BD-F3C3-458F-98CC-E39A3F6D86F8}" type="datetimeFigureOut">
              <a:rPr lang="en-US"/>
              <a:pPr>
                <a:defRPr/>
              </a:pPr>
              <a:t>10/29/2021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C65DDC-A216-45A1-825D-9A4EAB56029F}" type="slidenum">
              <a:rPr lang="en-US"/>
              <a:pPr>
                <a:defRPr/>
              </a:pPr>
              <a:t>‹#›</a:t>
            </a:fld>
            <a:endParaRPr lang="en-US"/>
          </a:p>
        </p:txBody>
      </p:sp>
    </p:spTree>
    <p:extLst>
      <p:ext uri="{BB962C8B-B14F-4D97-AF65-F5344CB8AC3E}">
        <p14:creationId xmlns:p14="http://schemas.microsoft.com/office/powerpoint/2010/main" val="3856389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4"/>
        <p:cNvGrpSpPr/>
        <p:nvPr/>
      </p:nvGrpSpPr>
      <p:grpSpPr>
        <a:xfrm>
          <a:off x="0" y="0"/>
          <a:ext cx="0" cy="0"/>
          <a:chOff x="0" y="0"/>
          <a:chExt cx="0" cy="0"/>
        </a:xfrm>
      </p:grpSpPr>
      <p:sp>
        <p:nvSpPr>
          <p:cNvPr id="157" name="Google Shape;157;p4"/>
          <p:cNvSpPr txBox="1">
            <a:spLocks noGrp="1"/>
          </p:cNvSpPr>
          <p:nvPr>
            <p:ph type="title"/>
          </p:nvPr>
        </p:nvSpPr>
        <p:spPr>
          <a:xfrm>
            <a:off x="1240400" y="720000"/>
            <a:ext cx="9711200" cy="952000"/>
          </a:xfrm>
          <a:prstGeom prst="rect">
            <a:avLst/>
          </a:prstGeom>
        </p:spPr>
        <p:txBody>
          <a:bodyPr spcFirstLastPara="1" lIns="0" tIns="0" rIns="0" bIns="0">
            <a:noAutofit/>
          </a:bodyPr>
          <a:lstStyle>
            <a:lvl1pPr lvl="0" algn="ctr">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 name="Google Shape;158;p4"/>
          <p:cNvSpPr txBox="1">
            <a:spLocks noGrp="1"/>
          </p:cNvSpPr>
          <p:nvPr>
            <p:ph type="body" idx="1"/>
          </p:nvPr>
        </p:nvSpPr>
        <p:spPr>
          <a:xfrm>
            <a:off x="1240400" y="1841733"/>
            <a:ext cx="9711200" cy="4140000"/>
          </a:xfrm>
          <a:prstGeom prst="rect">
            <a:avLst/>
          </a:prstGeom>
        </p:spPr>
        <p:txBody>
          <a:bodyPr spcFirstLastPara="1" lIns="0" tIns="0" rIns="0" bIns="0" anchor="ctr">
            <a:noAutofit/>
          </a:bodyPr>
          <a:lstStyle>
            <a:lvl1pPr marL="609585" lvl="0" indent="-406390">
              <a:lnSpc>
                <a:spcPct val="100000"/>
              </a:lnSpc>
              <a:spcBef>
                <a:spcPts val="0"/>
              </a:spcBef>
              <a:spcAft>
                <a:spcPts val="0"/>
              </a:spcAft>
              <a:buClr>
                <a:schemeClr val="lt2"/>
              </a:buClr>
              <a:buSzPts val="1200"/>
              <a:buChar char="●"/>
              <a:defRPr sz="1600"/>
            </a:lvl1pPr>
            <a:lvl2pPr marL="1219170" lvl="1" indent="-406390">
              <a:spcBef>
                <a:spcPts val="0"/>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9356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6"/>
        <p:cNvGrpSpPr/>
        <p:nvPr/>
      </p:nvGrpSpPr>
      <p:grpSpPr>
        <a:xfrm>
          <a:off x="0" y="0"/>
          <a:ext cx="0" cy="0"/>
          <a:chOff x="0" y="0"/>
          <a:chExt cx="0" cy="0"/>
        </a:xfrm>
      </p:grpSpPr>
      <p:sp>
        <p:nvSpPr>
          <p:cNvPr id="1029" name="Google Shape;1029;p11"/>
          <p:cNvSpPr txBox="1">
            <a:spLocks noGrp="1"/>
          </p:cNvSpPr>
          <p:nvPr>
            <p:ph type="title"/>
          </p:nvPr>
        </p:nvSpPr>
        <p:spPr>
          <a:xfrm>
            <a:off x="2203600" y="2361000"/>
            <a:ext cx="7784800" cy="1319200"/>
          </a:xfrm>
          <a:prstGeom prst="rect">
            <a:avLst/>
          </a:prstGeom>
        </p:spPr>
        <p:txBody>
          <a:bodyPr spcFirstLastPara="1" lIns="0" tIns="0" rIns="0" bIns="0">
            <a:noAutofit/>
          </a:bodyPr>
          <a:lstStyle>
            <a:lvl1pPr lvl="0" algn="ctr">
              <a:spcBef>
                <a:spcPts val="0"/>
              </a:spcBef>
              <a:spcAft>
                <a:spcPts val="0"/>
              </a:spcAft>
              <a:buSzPts val="7200"/>
              <a:buNone/>
              <a:defRPr sz="96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a:t>Click to edit Master title style</a:t>
            </a:r>
            <a:endParaRPr/>
          </a:p>
        </p:txBody>
      </p:sp>
      <p:sp>
        <p:nvSpPr>
          <p:cNvPr id="1030" name="Google Shape;1030;p11"/>
          <p:cNvSpPr txBox="1">
            <a:spLocks noGrp="1"/>
          </p:cNvSpPr>
          <p:nvPr>
            <p:ph type="subTitle" idx="1"/>
          </p:nvPr>
        </p:nvSpPr>
        <p:spPr>
          <a:xfrm>
            <a:off x="2203600" y="3680200"/>
            <a:ext cx="7784800" cy="816800"/>
          </a:xfrm>
          <a:prstGeom prst="rect">
            <a:avLst/>
          </a:prstGeom>
        </p:spPr>
        <p:txBody>
          <a:bodyPr spcFirstLastPara="1" lIns="0" tIns="0" rIns="0" bIns="0" anchor="ctr">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127025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8221400" y="1577613"/>
            <a:ext cx="28536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lIns="91425" tIns="91425" rIns="91425" bIns="91425" anchor="t">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1408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1209960" y="2273644"/>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lIns="91425" tIns="91425" rIns="91425" bIns="91425" anchor="t">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08696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sp>
        <p:nvSpPr>
          <p:cNvPr id="77" name="Google Shape;77;p14"/>
          <p:cNvSpPr txBox="1">
            <a:spLocks noGrp="1"/>
          </p:cNvSpPr>
          <p:nvPr>
            <p:ph type="title"/>
          </p:nvPr>
        </p:nvSpPr>
        <p:spPr>
          <a:xfrm>
            <a:off x="8018152" y="1117867"/>
            <a:ext cx="31108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lIns="91425" tIns="91425" rIns="91425" bIns="91425" anchor="t">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8194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8B95357-E3DE-46B9-9D89-C0F02D2D6161}"/>
              </a:ext>
            </a:extLst>
          </p:cNvPr>
          <p:cNvSpPr>
            <a:spLocks noGrp="1"/>
          </p:cNvSpPr>
          <p:nvPr>
            <p:ph type="dt" sz="half" idx="14"/>
          </p:nvPr>
        </p:nvSpPr>
        <p:spPr/>
        <p:txBody>
          <a:bodyPr/>
          <a:lstStyle>
            <a:lvl1pPr>
              <a:defRPr/>
            </a:lvl1pPr>
          </a:lstStyle>
          <a:p>
            <a:pPr>
              <a:defRPr/>
            </a:pPr>
            <a:fld id="{C8B8F5AE-F00C-4C77-A1B3-BD4E0C0D8F8C}" type="datetimeFigureOut">
              <a:rPr lang="en-US"/>
              <a:pPr>
                <a:defRPr/>
              </a:pPr>
              <a:t>10/29/2021</a:t>
            </a:fld>
            <a:endParaRPr lang="en-US"/>
          </a:p>
        </p:txBody>
      </p:sp>
      <p:sp>
        <p:nvSpPr>
          <p:cNvPr id="5" name="Footer Placeholder 4">
            <a:extLst>
              <a:ext uri="{FF2B5EF4-FFF2-40B4-BE49-F238E27FC236}">
                <a16:creationId xmlns:a16="http://schemas.microsoft.com/office/drawing/2014/main" id="{F59A8C51-9988-4A2D-905F-A96E945564C0}"/>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1C8173-EBD7-431A-AB28-ECFD4A70EF4C}"/>
              </a:ext>
            </a:extLst>
          </p:cNvPr>
          <p:cNvSpPr>
            <a:spLocks noGrp="1"/>
          </p:cNvSpPr>
          <p:nvPr>
            <p:ph type="sldNum" sz="quarter" idx="16"/>
          </p:nvPr>
        </p:nvSpPr>
        <p:spPr/>
        <p:txBody>
          <a:bodyPr/>
          <a:lstStyle>
            <a:lvl1pPr>
              <a:defRPr/>
            </a:lvl1pPr>
          </a:lstStyle>
          <a:p>
            <a:pPr>
              <a:defRPr/>
            </a:pPr>
            <a:fld id="{BFAE9BD0-1E90-4B59-B55F-B4A97CA43233}" type="slidenum">
              <a:rPr lang="en-US" altLang="en-US"/>
              <a:pPr>
                <a:defRPr/>
              </a:pPr>
              <a:t>‹#›</a:t>
            </a:fld>
            <a:endParaRPr lang="en-US" altLang="en-US"/>
          </a:p>
        </p:txBody>
      </p:sp>
    </p:spTree>
    <p:extLst>
      <p:ext uri="{BB962C8B-B14F-4D97-AF65-F5344CB8AC3E}">
        <p14:creationId xmlns:p14="http://schemas.microsoft.com/office/powerpoint/2010/main" val="2085363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B8FE7542-391E-4EE4-A51D-434E1CBE8141}" type="datetimeFigureOut">
              <a:rPr lang="en-US" smtClean="0"/>
              <a:pPr>
                <a:defRPr/>
              </a:pPr>
              <a:t>10/29/2021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88728D0-72AF-4591-9544-CAC5C88B4AB9}" type="slidenum">
              <a:rPr lang="en-US" smtClean="0"/>
              <a:pPr>
                <a:defRPr/>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695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D564F8A-4D48-4709-8D6F-15AF0348480E}" type="datetimeFigureOut">
              <a:rPr lang="en-US" smtClean="0"/>
              <a:pPr>
                <a:defRPr/>
              </a:pPr>
              <a:t>10/29/2021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F64A67-5FB8-4DEB-AE5B-A754E56F3BCF}" type="slidenum">
              <a:rPr lang="en-US" smtClean="0"/>
              <a:pPr>
                <a:defRPr/>
              </a:pPr>
              <a:t>‹#›</a:t>
            </a:fld>
            <a:endParaRPr lang="en-US"/>
          </a:p>
        </p:txBody>
      </p:sp>
    </p:spTree>
    <p:extLst>
      <p:ext uri="{BB962C8B-B14F-4D97-AF65-F5344CB8AC3E}">
        <p14:creationId xmlns:p14="http://schemas.microsoft.com/office/powerpoint/2010/main" val="370271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564F8A-4D48-4709-8D6F-15AF0348480E}" type="datetimeFigureOut">
              <a:rPr lang="en-US"/>
              <a:pPr>
                <a:defRPr/>
              </a:pPr>
              <a:t>10/29/2021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F64A67-5FB8-4DEB-AE5B-A754E56F3BCF}" type="slidenum">
              <a:rPr lang="en-US"/>
              <a:pPr>
                <a:defRPr/>
              </a:pPr>
              <a:t>‹#›</a:t>
            </a:fld>
            <a:endParaRPr lang="en-US"/>
          </a:p>
        </p:txBody>
      </p:sp>
    </p:spTree>
    <p:extLst>
      <p:ext uri="{BB962C8B-B14F-4D97-AF65-F5344CB8AC3E}">
        <p14:creationId xmlns:p14="http://schemas.microsoft.com/office/powerpoint/2010/main" val="3929300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8C23F46-6D1A-47C1-B9C8-81D9F2C25239}" type="datetimeFigureOut">
              <a:rPr lang="en-US" smtClean="0"/>
              <a:pPr>
                <a:defRPr/>
              </a:pPr>
              <a:t>10/29/2021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4F38A6-2759-4049-B20C-00AE4B2F0199}" type="slidenum">
              <a:rPr lang="en-US" smtClean="0"/>
              <a:pPr>
                <a:defRPr/>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799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D78774B-BAE9-4E6D-8802-2EEF4A47E526}" type="datetimeFigureOut">
              <a:rPr lang="en-US" smtClean="0"/>
              <a:pPr>
                <a:defRPr/>
              </a:pPr>
              <a:t>10/29/2021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692A0F-D81D-4613-A655-40C2EEA04544}" type="slidenum">
              <a:rPr lang="en-US" smtClean="0"/>
              <a:pPr>
                <a:defRPr/>
              </a:pPr>
              <a:t>‹#›</a:t>
            </a:fld>
            <a:endParaRPr lang="en-US"/>
          </a:p>
        </p:txBody>
      </p:sp>
    </p:spTree>
    <p:extLst>
      <p:ext uri="{BB962C8B-B14F-4D97-AF65-F5344CB8AC3E}">
        <p14:creationId xmlns:p14="http://schemas.microsoft.com/office/powerpoint/2010/main" val="176373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D0CAD12-CC0C-4F57-9AE8-43DAB112F6FB}" type="datetimeFigureOut">
              <a:rPr lang="en-US" smtClean="0"/>
              <a:pPr>
                <a:defRPr/>
              </a:pPr>
              <a:t>10/29/2021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E6B1E5C-0594-4E07-9C89-9D81B16A8477}" type="slidenum">
              <a:rPr lang="en-US" smtClean="0"/>
              <a:pPr>
                <a:defRPr/>
              </a:pPr>
              <a:t>‹#›</a:t>
            </a:fld>
            <a:endParaRPr lang="en-US"/>
          </a:p>
        </p:txBody>
      </p:sp>
    </p:spTree>
    <p:extLst>
      <p:ext uri="{BB962C8B-B14F-4D97-AF65-F5344CB8AC3E}">
        <p14:creationId xmlns:p14="http://schemas.microsoft.com/office/powerpoint/2010/main" val="3319661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CB28101-CAD6-4387-9F02-CEA2B1AF2EC2}" type="datetimeFigureOut">
              <a:rPr lang="en-US" smtClean="0"/>
              <a:pPr>
                <a:defRPr/>
              </a:pPr>
              <a:t>10/29/2021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4E014BE-E66F-4873-805F-B0559F709899}" type="slidenum">
              <a:rPr lang="en-US" smtClean="0"/>
              <a:pPr>
                <a:defRPr/>
              </a:pPr>
              <a:t>‹#›</a:t>
            </a:fld>
            <a:endParaRPr lang="en-US"/>
          </a:p>
        </p:txBody>
      </p:sp>
    </p:spTree>
    <p:extLst>
      <p:ext uri="{BB962C8B-B14F-4D97-AF65-F5344CB8AC3E}">
        <p14:creationId xmlns:p14="http://schemas.microsoft.com/office/powerpoint/2010/main" val="23336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27350E5-62A6-43E5-9513-D89EB33EEA03}" type="datetimeFigureOut">
              <a:rPr lang="en-US" smtClean="0"/>
              <a:pPr>
                <a:defRPr/>
              </a:pPr>
              <a:t>10/29/2021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D3DC43-8F18-40B6-9956-5D7B9428C6C4}" type="slidenum">
              <a:rPr lang="en-US" smtClean="0"/>
              <a:pPr>
                <a:defRPr/>
              </a:pPr>
              <a:t>‹#›</a:t>
            </a:fld>
            <a:endParaRPr lang="en-US"/>
          </a:p>
        </p:txBody>
      </p:sp>
    </p:spTree>
    <p:extLst>
      <p:ext uri="{BB962C8B-B14F-4D97-AF65-F5344CB8AC3E}">
        <p14:creationId xmlns:p14="http://schemas.microsoft.com/office/powerpoint/2010/main" val="291986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7891D8F-1ACB-4FC4-80F9-EA22A0D5A386}" type="datetimeFigureOut">
              <a:rPr lang="en-US" smtClean="0"/>
              <a:pPr>
                <a:defRPr/>
              </a:pPr>
              <a:t>10/29/2021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60EE40C-9EFA-434C-AC29-FBCDDA35A057}" type="slidenum">
              <a:rPr lang="en-US" smtClean="0"/>
              <a:pPr>
                <a:defRPr/>
              </a:pPr>
              <a:t>‹#›</a:t>
            </a:fld>
            <a:endParaRPr lang="en-US"/>
          </a:p>
        </p:txBody>
      </p:sp>
    </p:spTree>
    <p:extLst>
      <p:ext uri="{BB962C8B-B14F-4D97-AF65-F5344CB8AC3E}">
        <p14:creationId xmlns:p14="http://schemas.microsoft.com/office/powerpoint/2010/main" val="732277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8F94F84-B5BB-4B02-8AD5-2728A0A3AE84}" type="datetimeFigureOut">
              <a:rPr lang="en-US" smtClean="0"/>
              <a:pPr>
                <a:defRPr/>
              </a:pPr>
              <a:t>10/29/2021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3CEFE3B-CD9B-40A4-AB96-6DC148329D57}" type="slidenum">
              <a:rPr lang="en-US" smtClean="0"/>
              <a:pPr>
                <a:defRPr/>
              </a:pPr>
              <a:t>‹#›</a:t>
            </a:fld>
            <a:endParaRPr lang="en-US"/>
          </a:p>
        </p:txBody>
      </p:sp>
    </p:spTree>
    <p:extLst>
      <p:ext uri="{BB962C8B-B14F-4D97-AF65-F5344CB8AC3E}">
        <p14:creationId xmlns:p14="http://schemas.microsoft.com/office/powerpoint/2010/main" val="1448345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A2DD570-5554-452F-9CB0-395E5A139683}" type="datetimeFigureOut">
              <a:rPr lang="en-US" smtClean="0"/>
              <a:pPr>
                <a:defRPr/>
              </a:pPr>
              <a:t>10/29/2021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D807E7-C98B-4104-8DAF-62BEAFF94E8E}" type="slidenum">
              <a:rPr lang="en-US" smtClean="0"/>
              <a:pPr>
                <a:defRPr/>
              </a:pPr>
              <a:t>‹#›</a:t>
            </a:fld>
            <a:endParaRPr lang="en-US"/>
          </a:p>
        </p:txBody>
      </p:sp>
    </p:spTree>
    <p:extLst>
      <p:ext uri="{BB962C8B-B14F-4D97-AF65-F5344CB8AC3E}">
        <p14:creationId xmlns:p14="http://schemas.microsoft.com/office/powerpoint/2010/main" val="2251631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4EE23BD-F3C3-458F-98CC-E39A3F6D86F8}" type="datetimeFigureOut">
              <a:rPr lang="en-US" smtClean="0"/>
              <a:pPr>
                <a:defRPr/>
              </a:pPr>
              <a:t>10/29/2021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C65DDC-A216-45A1-825D-9A4EAB56029F}" type="slidenum">
              <a:rPr lang="en-US" smtClean="0"/>
              <a:pPr>
                <a:defRPr/>
              </a:pPr>
              <a:t>‹#›</a:t>
            </a:fld>
            <a:endParaRPr lang="en-US"/>
          </a:p>
        </p:txBody>
      </p:sp>
    </p:spTree>
    <p:extLst>
      <p:ext uri="{BB962C8B-B14F-4D97-AF65-F5344CB8AC3E}">
        <p14:creationId xmlns:p14="http://schemas.microsoft.com/office/powerpoint/2010/main" val="552139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4"/>
        <p:cNvGrpSpPr/>
        <p:nvPr/>
      </p:nvGrpSpPr>
      <p:grpSpPr>
        <a:xfrm>
          <a:off x="0" y="0"/>
          <a:ext cx="0" cy="0"/>
          <a:chOff x="0" y="0"/>
          <a:chExt cx="0" cy="0"/>
        </a:xfrm>
      </p:grpSpPr>
      <p:sp>
        <p:nvSpPr>
          <p:cNvPr id="157" name="Google Shape;157;p4"/>
          <p:cNvSpPr txBox="1">
            <a:spLocks noGrp="1"/>
          </p:cNvSpPr>
          <p:nvPr>
            <p:ph type="title"/>
          </p:nvPr>
        </p:nvSpPr>
        <p:spPr>
          <a:xfrm>
            <a:off x="1240400" y="720000"/>
            <a:ext cx="9711200" cy="952000"/>
          </a:xfrm>
          <a:prstGeom prst="rect">
            <a:avLst/>
          </a:prstGeom>
        </p:spPr>
        <p:txBody>
          <a:bodyPr spcFirstLastPara="1" lIns="0" tIns="0" rIns="0" bIns="0">
            <a:noAutofit/>
          </a:bodyPr>
          <a:lstStyle>
            <a:lvl1pPr lvl="0" algn="ctr">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 name="Google Shape;158;p4"/>
          <p:cNvSpPr txBox="1">
            <a:spLocks noGrp="1"/>
          </p:cNvSpPr>
          <p:nvPr>
            <p:ph type="body" idx="1"/>
          </p:nvPr>
        </p:nvSpPr>
        <p:spPr>
          <a:xfrm>
            <a:off x="1240400" y="1841733"/>
            <a:ext cx="9711200" cy="4140000"/>
          </a:xfrm>
          <a:prstGeom prst="rect">
            <a:avLst/>
          </a:prstGeom>
        </p:spPr>
        <p:txBody>
          <a:bodyPr spcFirstLastPara="1" lIns="0" tIns="0" rIns="0" bIns="0" anchor="ctr">
            <a:noAutofit/>
          </a:bodyPr>
          <a:lstStyle>
            <a:lvl1pPr marL="609585" lvl="0" indent="-406390">
              <a:lnSpc>
                <a:spcPct val="100000"/>
              </a:lnSpc>
              <a:spcBef>
                <a:spcPts val="0"/>
              </a:spcBef>
              <a:spcAft>
                <a:spcPts val="0"/>
              </a:spcAft>
              <a:buClr>
                <a:schemeClr val="lt2"/>
              </a:buClr>
              <a:buSzPts val="1200"/>
              <a:buChar char="●"/>
              <a:defRPr sz="1600"/>
            </a:lvl1pPr>
            <a:lvl2pPr marL="1219170" lvl="1" indent="-406390">
              <a:spcBef>
                <a:spcPts val="0"/>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52899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8C23F46-6D1A-47C1-B9C8-81D9F2C25239}" type="datetimeFigureOut">
              <a:rPr lang="en-US"/>
              <a:pPr>
                <a:defRPr/>
              </a:pPr>
              <a:t>10/29/2021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4F38A6-2759-4049-B20C-00AE4B2F0199}" type="slidenum">
              <a:rPr lang="en-US"/>
              <a:pPr>
                <a:defRPr/>
              </a:pPr>
              <a:t>‹#›</a:t>
            </a:fld>
            <a:endParaRPr lang="en-US"/>
          </a:p>
        </p:txBody>
      </p:sp>
    </p:spTree>
    <p:extLst>
      <p:ext uri="{BB962C8B-B14F-4D97-AF65-F5344CB8AC3E}">
        <p14:creationId xmlns:p14="http://schemas.microsoft.com/office/powerpoint/2010/main" val="2016501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6"/>
        <p:cNvGrpSpPr/>
        <p:nvPr/>
      </p:nvGrpSpPr>
      <p:grpSpPr>
        <a:xfrm>
          <a:off x="0" y="0"/>
          <a:ext cx="0" cy="0"/>
          <a:chOff x="0" y="0"/>
          <a:chExt cx="0" cy="0"/>
        </a:xfrm>
      </p:grpSpPr>
      <p:sp>
        <p:nvSpPr>
          <p:cNvPr id="1029" name="Google Shape;1029;p11"/>
          <p:cNvSpPr txBox="1">
            <a:spLocks noGrp="1"/>
          </p:cNvSpPr>
          <p:nvPr>
            <p:ph type="title"/>
          </p:nvPr>
        </p:nvSpPr>
        <p:spPr>
          <a:xfrm>
            <a:off x="2203600" y="2361000"/>
            <a:ext cx="7784800" cy="1319200"/>
          </a:xfrm>
          <a:prstGeom prst="rect">
            <a:avLst/>
          </a:prstGeom>
        </p:spPr>
        <p:txBody>
          <a:bodyPr spcFirstLastPara="1" lIns="0" tIns="0" rIns="0" bIns="0">
            <a:noAutofit/>
          </a:bodyPr>
          <a:lstStyle>
            <a:lvl1pPr lvl="0" algn="ctr">
              <a:spcBef>
                <a:spcPts val="0"/>
              </a:spcBef>
              <a:spcAft>
                <a:spcPts val="0"/>
              </a:spcAft>
              <a:buSzPts val="7200"/>
              <a:buNone/>
              <a:defRPr sz="96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a:t>Click to edit Master title style</a:t>
            </a:r>
            <a:endParaRPr/>
          </a:p>
        </p:txBody>
      </p:sp>
      <p:sp>
        <p:nvSpPr>
          <p:cNvPr id="1030" name="Google Shape;1030;p11"/>
          <p:cNvSpPr txBox="1">
            <a:spLocks noGrp="1"/>
          </p:cNvSpPr>
          <p:nvPr>
            <p:ph type="subTitle" idx="1"/>
          </p:nvPr>
        </p:nvSpPr>
        <p:spPr>
          <a:xfrm>
            <a:off x="2203600" y="3680200"/>
            <a:ext cx="7784800" cy="816800"/>
          </a:xfrm>
          <a:prstGeom prst="rect">
            <a:avLst/>
          </a:prstGeom>
        </p:spPr>
        <p:txBody>
          <a:bodyPr spcFirstLastPara="1" lIns="0" tIns="0" rIns="0" bIns="0" anchor="ctr">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039390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8221400" y="1577613"/>
            <a:ext cx="28536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lIns="91425" tIns="91425" rIns="91425" bIns="91425" anchor="b">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lIns="91425" tIns="91425" rIns="91425" bIns="91425">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lIns="91425" tIns="91425" rIns="91425" bIns="91425" anchor="t">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16501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1209960" y="2273644"/>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lIns="91425" tIns="91425" rIns="91425" bIns="91425" anchor="t">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20270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062"/>
        <p:cNvGrpSpPr/>
        <p:nvPr/>
      </p:nvGrpSpPr>
      <p:grpSpPr>
        <a:xfrm>
          <a:off x="0" y="0"/>
          <a:ext cx="0" cy="0"/>
          <a:chOff x="0" y="0"/>
          <a:chExt cx="0" cy="0"/>
        </a:xfrm>
      </p:grpSpPr>
      <p:sp>
        <p:nvSpPr>
          <p:cNvPr id="1070" name="Google Shape;1070;p13"/>
          <p:cNvSpPr txBox="1">
            <a:spLocks noGrp="1"/>
          </p:cNvSpPr>
          <p:nvPr>
            <p:ph type="title"/>
          </p:nvPr>
        </p:nvSpPr>
        <p:spPr>
          <a:xfrm>
            <a:off x="1240400" y="720000"/>
            <a:ext cx="9711200" cy="952000"/>
          </a:xfrm>
          <a:prstGeom prst="rect">
            <a:avLst/>
          </a:prstGeom>
        </p:spPr>
        <p:txBody>
          <a:bodyPr spcFirstLastPara="1" lIns="0" tIns="0" rIns="0" bIns="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1" name="Google Shape;1071;p13"/>
          <p:cNvSpPr txBox="1">
            <a:spLocks noGrp="1"/>
          </p:cNvSpPr>
          <p:nvPr>
            <p:ph type="subTitle" idx="1"/>
          </p:nvPr>
        </p:nvSpPr>
        <p:spPr>
          <a:xfrm>
            <a:off x="2656008" y="4184933"/>
            <a:ext cx="2981600" cy="626400"/>
          </a:xfrm>
          <a:prstGeom prst="rect">
            <a:avLst/>
          </a:prstGeom>
        </p:spPr>
        <p:txBody>
          <a:bodyPr spcFirstLastPara="1" lIns="0" tIns="0" rIns="0" bIns="0" anchor="ctr">
            <a:noAutofit/>
          </a:bodyPr>
          <a:lstStyle>
            <a:lvl1pPr lvl="0" rtl="0">
              <a:lnSpc>
                <a:spcPct val="100000"/>
              </a:lnSpc>
              <a:spcBef>
                <a:spcPts val="0"/>
              </a:spcBef>
              <a:spcAft>
                <a:spcPts val="0"/>
              </a:spcAft>
              <a:buSzPts val="2000"/>
              <a:buFont typeface="Passion One"/>
              <a:buNone/>
              <a:defRPr sz="2933">
                <a:solidFill>
                  <a:schemeClr val="lt2"/>
                </a:solidFill>
                <a:latin typeface="Passion One"/>
                <a:ea typeface="Passion One"/>
                <a:cs typeface="Passion One"/>
                <a:sym typeface="Passion One"/>
              </a:defRPr>
            </a:lvl1pPr>
            <a:lvl2pPr lvl="1" rtl="0">
              <a:lnSpc>
                <a:spcPct val="100000"/>
              </a:lnSpc>
              <a:spcBef>
                <a:spcPts val="0"/>
              </a:spcBef>
              <a:spcAft>
                <a:spcPts val="0"/>
              </a:spcAft>
              <a:buSzPts val="2000"/>
              <a:buFont typeface="Passion One"/>
              <a:buNone/>
              <a:defRPr sz="2667">
                <a:latin typeface="Passion One"/>
                <a:ea typeface="Passion One"/>
                <a:cs typeface="Passion One"/>
                <a:sym typeface="Passion One"/>
              </a:defRPr>
            </a:lvl2pPr>
            <a:lvl3pPr lvl="2" rtl="0">
              <a:lnSpc>
                <a:spcPct val="100000"/>
              </a:lnSpc>
              <a:spcBef>
                <a:spcPts val="0"/>
              </a:spcBef>
              <a:spcAft>
                <a:spcPts val="0"/>
              </a:spcAft>
              <a:buSzPts val="2000"/>
              <a:buFont typeface="Passion One"/>
              <a:buNone/>
              <a:defRPr sz="2667">
                <a:latin typeface="Passion One"/>
                <a:ea typeface="Passion One"/>
                <a:cs typeface="Passion One"/>
                <a:sym typeface="Passion One"/>
              </a:defRPr>
            </a:lvl3pPr>
            <a:lvl4pPr lvl="3" rtl="0">
              <a:lnSpc>
                <a:spcPct val="100000"/>
              </a:lnSpc>
              <a:spcBef>
                <a:spcPts val="0"/>
              </a:spcBef>
              <a:spcAft>
                <a:spcPts val="0"/>
              </a:spcAft>
              <a:buSzPts val="2000"/>
              <a:buFont typeface="Passion One"/>
              <a:buNone/>
              <a:defRPr sz="2667">
                <a:latin typeface="Passion One"/>
                <a:ea typeface="Passion One"/>
                <a:cs typeface="Passion One"/>
                <a:sym typeface="Passion One"/>
              </a:defRPr>
            </a:lvl4pPr>
            <a:lvl5pPr lvl="4" rtl="0">
              <a:lnSpc>
                <a:spcPct val="100000"/>
              </a:lnSpc>
              <a:spcBef>
                <a:spcPts val="0"/>
              </a:spcBef>
              <a:spcAft>
                <a:spcPts val="0"/>
              </a:spcAft>
              <a:buSzPts val="2000"/>
              <a:buFont typeface="Passion One"/>
              <a:buNone/>
              <a:defRPr sz="2667">
                <a:latin typeface="Passion One"/>
                <a:ea typeface="Passion One"/>
                <a:cs typeface="Passion One"/>
                <a:sym typeface="Passion One"/>
              </a:defRPr>
            </a:lvl5pPr>
            <a:lvl6pPr lvl="5" rtl="0">
              <a:lnSpc>
                <a:spcPct val="100000"/>
              </a:lnSpc>
              <a:spcBef>
                <a:spcPts val="0"/>
              </a:spcBef>
              <a:spcAft>
                <a:spcPts val="0"/>
              </a:spcAft>
              <a:buSzPts val="2000"/>
              <a:buFont typeface="Passion One"/>
              <a:buNone/>
              <a:defRPr sz="2667">
                <a:latin typeface="Passion One"/>
                <a:ea typeface="Passion One"/>
                <a:cs typeface="Passion One"/>
                <a:sym typeface="Passion One"/>
              </a:defRPr>
            </a:lvl6pPr>
            <a:lvl7pPr lvl="6" rtl="0">
              <a:lnSpc>
                <a:spcPct val="100000"/>
              </a:lnSpc>
              <a:spcBef>
                <a:spcPts val="0"/>
              </a:spcBef>
              <a:spcAft>
                <a:spcPts val="0"/>
              </a:spcAft>
              <a:buSzPts val="2000"/>
              <a:buFont typeface="Passion One"/>
              <a:buNone/>
              <a:defRPr sz="2667">
                <a:latin typeface="Passion One"/>
                <a:ea typeface="Passion One"/>
                <a:cs typeface="Passion One"/>
                <a:sym typeface="Passion One"/>
              </a:defRPr>
            </a:lvl7pPr>
            <a:lvl8pPr lvl="7" rtl="0">
              <a:lnSpc>
                <a:spcPct val="100000"/>
              </a:lnSpc>
              <a:spcBef>
                <a:spcPts val="0"/>
              </a:spcBef>
              <a:spcAft>
                <a:spcPts val="0"/>
              </a:spcAft>
              <a:buSzPts val="2000"/>
              <a:buFont typeface="Passion One"/>
              <a:buNone/>
              <a:defRPr sz="2667">
                <a:latin typeface="Passion One"/>
                <a:ea typeface="Passion One"/>
                <a:cs typeface="Passion One"/>
                <a:sym typeface="Passion One"/>
              </a:defRPr>
            </a:lvl8pPr>
            <a:lvl9pPr lvl="8" rtl="0">
              <a:lnSpc>
                <a:spcPct val="100000"/>
              </a:lnSpc>
              <a:spcBef>
                <a:spcPts val="0"/>
              </a:spcBef>
              <a:spcAft>
                <a:spcPts val="0"/>
              </a:spcAft>
              <a:buSzPts val="2000"/>
              <a:buFont typeface="Passion One"/>
              <a:buNone/>
              <a:defRPr sz="2667">
                <a:latin typeface="Passion One"/>
                <a:ea typeface="Passion One"/>
                <a:cs typeface="Passion One"/>
                <a:sym typeface="Passion One"/>
              </a:defRPr>
            </a:lvl9pPr>
          </a:lstStyle>
          <a:p>
            <a:endParaRPr/>
          </a:p>
        </p:txBody>
      </p:sp>
      <p:sp>
        <p:nvSpPr>
          <p:cNvPr id="1072" name="Google Shape;1072;p13"/>
          <p:cNvSpPr txBox="1">
            <a:spLocks noGrp="1"/>
          </p:cNvSpPr>
          <p:nvPr>
            <p:ph type="subTitle" idx="2"/>
          </p:nvPr>
        </p:nvSpPr>
        <p:spPr>
          <a:xfrm>
            <a:off x="2656023" y="4709733"/>
            <a:ext cx="2981600" cy="840000"/>
          </a:xfrm>
          <a:prstGeom prst="rect">
            <a:avLst/>
          </a:prstGeom>
        </p:spPr>
        <p:txBody>
          <a:bodyPr spcFirstLastPara="1" lIns="0" tIns="0" rIns="0" bIns="0" anchor="ctr">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073" name="Google Shape;1073;p13"/>
          <p:cNvSpPr txBox="1">
            <a:spLocks noGrp="1"/>
          </p:cNvSpPr>
          <p:nvPr>
            <p:ph type="title" idx="3"/>
          </p:nvPr>
        </p:nvSpPr>
        <p:spPr>
          <a:xfrm>
            <a:off x="1484000" y="4184933"/>
            <a:ext cx="1172000" cy="840000"/>
          </a:xfrm>
          <a:prstGeom prst="rect">
            <a:avLst/>
          </a:prstGeom>
        </p:spPr>
        <p:txBody>
          <a:bodyPr spcFirstLastPara="1" lIns="0" tIns="0" rIns="0" bIns="0" anchor="t">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74" name="Google Shape;1074;p13"/>
          <p:cNvSpPr txBox="1">
            <a:spLocks noGrp="1"/>
          </p:cNvSpPr>
          <p:nvPr>
            <p:ph type="subTitle" idx="4"/>
          </p:nvPr>
        </p:nvSpPr>
        <p:spPr>
          <a:xfrm>
            <a:off x="7726375" y="4184933"/>
            <a:ext cx="2981600" cy="626400"/>
          </a:xfrm>
          <a:prstGeom prst="rect">
            <a:avLst/>
          </a:prstGeom>
        </p:spPr>
        <p:txBody>
          <a:bodyPr spcFirstLastPara="1" lIns="0" tIns="0" rIns="0" bIns="0" anchor="ctr">
            <a:noAutofit/>
          </a:bodyPr>
          <a:lstStyle>
            <a:lvl1pPr lvl="0" rtl="0">
              <a:lnSpc>
                <a:spcPct val="100000"/>
              </a:lnSpc>
              <a:spcBef>
                <a:spcPts val="0"/>
              </a:spcBef>
              <a:spcAft>
                <a:spcPts val="0"/>
              </a:spcAft>
              <a:buSzPts val="2000"/>
              <a:buFont typeface="Passion One"/>
              <a:buNone/>
              <a:defRPr sz="2933">
                <a:solidFill>
                  <a:schemeClr val="lt2"/>
                </a:solidFill>
                <a:latin typeface="Passion One"/>
                <a:ea typeface="Passion One"/>
                <a:cs typeface="Passion One"/>
                <a:sym typeface="Passion One"/>
              </a:defRPr>
            </a:lvl1pPr>
            <a:lvl2pPr lvl="1" rtl="0">
              <a:lnSpc>
                <a:spcPct val="100000"/>
              </a:lnSpc>
              <a:spcBef>
                <a:spcPts val="0"/>
              </a:spcBef>
              <a:spcAft>
                <a:spcPts val="0"/>
              </a:spcAft>
              <a:buSzPts val="2000"/>
              <a:buFont typeface="Passion One"/>
              <a:buNone/>
              <a:defRPr sz="2667">
                <a:latin typeface="Passion One"/>
                <a:ea typeface="Passion One"/>
                <a:cs typeface="Passion One"/>
                <a:sym typeface="Passion One"/>
              </a:defRPr>
            </a:lvl2pPr>
            <a:lvl3pPr lvl="2" rtl="0">
              <a:lnSpc>
                <a:spcPct val="100000"/>
              </a:lnSpc>
              <a:spcBef>
                <a:spcPts val="0"/>
              </a:spcBef>
              <a:spcAft>
                <a:spcPts val="0"/>
              </a:spcAft>
              <a:buSzPts val="2000"/>
              <a:buFont typeface="Passion One"/>
              <a:buNone/>
              <a:defRPr sz="2667">
                <a:latin typeface="Passion One"/>
                <a:ea typeface="Passion One"/>
                <a:cs typeface="Passion One"/>
                <a:sym typeface="Passion One"/>
              </a:defRPr>
            </a:lvl3pPr>
            <a:lvl4pPr lvl="3" rtl="0">
              <a:lnSpc>
                <a:spcPct val="100000"/>
              </a:lnSpc>
              <a:spcBef>
                <a:spcPts val="0"/>
              </a:spcBef>
              <a:spcAft>
                <a:spcPts val="0"/>
              </a:spcAft>
              <a:buSzPts val="2000"/>
              <a:buFont typeface="Passion One"/>
              <a:buNone/>
              <a:defRPr sz="2667">
                <a:latin typeface="Passion One"/>
                <a:ea typeface="Passion One"/>
                <a:cs typeface="Passion One"/>
                <a:sym typeface="Passion One"/>
              </a:defRPr>
            </a:lvl4pPr>
            <a:lvl5pPr lvl="4" rtl="0">
              <a:lnSpc>
                <a:spcPct val="100000"/>
              </a:lnSpc>
              <a:spcBef>
                <a:spcPts val="0"/>
              </a:spcBef>
              <a:spcAft>
                <a:spcPts val="0"/>
              </a:spcAft>
              <a:buSzPts val="2000"/>
              <a:buFont typeface="Passion One"/>
              <a:buNone/>
              <a:defRPr sz="2667">
                <a:latin typeface="Passion One"/>
                <a:ea typeface="Passion One"/>
                <a:cs typeface="Passion One"/>
                <a:sym typeface="Passion One"/>
              </a:defRPr>
            </a:lvl5pPr>
            <a:lvl6pPr lvl="5" rtl="0">
              <a:lnSpc>
                <a:spcPct val="100000"/>
              </a:lnSpc>
              <a:spcBef>
                <a:spcPts val="0"/>
              </a:spcBef>
              <a:spcAft>
                <a:spcPts val="0"/>
              </a:spcAft>
              <a:buSzPts val="2000"/>
              <a:buFont typeface="Passion One"/>
              <a:buNone/>
              <a:defRPr sz="2667">
                <a:latin typeface="Passion One"/>
                <a:ea typeface="Passion One"/>
                <a:cs typeface="Passion One"/>
                <a:sym typeface="Passion One"/>
              </a:defRPr>
            </a:lvl6pPr>
            <a:lvl7pPr lvl="6" rtl="0">
              <a:lnSpc>
                <a:spcPct val="100000"/>
              </a:lnSpc>
              <a:spcBef>
                <a:spcPts val="0"/>
              </a:spcBef>
              <a:spcAft>
                <a:spcPts val="0"/>
              </a:spcAft>
              <a:buSzPts val="2000"/>
              <a:buFont typeface="Passion One"/>
              <a:buNone/>
              <a:defRPr sz="2667">
                <a:latin typeface="Passion One"/>
                <a:ea typeface="Passion One"/>
                <a:cs typeface="Passion One"/>
                <a:sym typeface="Passion One"/>
              </a:defRPr>
            </a:lvl7pPr>
            <a:lvl8pPr lvl="7" rtl="0">
              <a:lnSpc>
                <a:spcPct val="100000"/>
              </a:lnSpc>
              <a:spcBef>
                <a:spcPts val="0"/>
              </a:spcBef>
              <a:spcAft>
                <a:spcPts val="0"/>
              </a:spcAft>
              <a:buSzPts val="2000"/>
              <a:buFont typeface="Passion One"/>
              <a:buNone/>
              <a:defRPr sz="2667">
                <a:latin typeface="Passion One"/>
                <a:ea typeface="Passion One"/>
                <a:cs typeface="Passion One"/>
                <a:sym typeface="Passion One"/>
              </a:defRPr>
            </a:lvl8pPr>
            <a:lvl9pPr lvl="8" rtl="0">
              <a:lnSpc>
                <a:spcPct val="100000"/>
              </a:lnSpc>
              <a:spcBef>
                <a:spcPts val="0"/>
              </a:spcBef>
              <a:spcAft>
                <a:spcPts val="0"/>
              </a:spcAft>
              <a:buSzPts val="2000"/>
              <a:buFont typeface="Passion One"/>
              <a:buNone/>
              <a:defRPr sz="2667">
                <a:latin typeface="Passion One"/>
                <a:ea typeface="Passion One"/>
                <a:cs typeface="Passion One"/>
                <a:sym typeface="Passion One"/>
              </a:defRPr>
            </a:lvl9pPr>
          </a:lstStyle>
          <a:p>
            <a:endParaRPr/>
          </a:p>
        </p:txBody>
      </p:sp>
      <p:sp>
        <p:nvSpPr>
          <p:cNvPr id="1075" name="Google Shape;1075;p13"/>
          <p:cNvSpPr txBox="1">
            <a:spLocks noGrp="1"/>
          </p:cNvSpPr>
          <p:nvPr>
            <p:ph type="subTitle" idx="5"/>
          </p:nvPr>
        </p:nvSpPr>
        <p:spPr>
          <a:xfrm>
            <a:off x="7726389" y="4709733"/>
            <a:ext cx="2981600" cy="840000"/>
          </a:xfrm>
          <a:prstGeom prst="rect">
            <a:avLst/>
          </a:prstGeom>
        </p:spPr>
        <p:txBody>
          <a:bodyPr spcFirstLastPara="1" lIns="0" tIns="0" rIns="0" bIns="0" anchor="ctr">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076" name="Google Shape;1076;p13"/>
          <p:cNvSpPr txBox="1">
            <a:spLocks noGrp="1"/>
          </p:cNvSpPr>
          <p:nvPr>
            <p:ph type="title" idx="6"/>
          </p:nvPr>
        </p:nvSpPr>
        <p:spPr>
          <a:xfrm>
            <a:off x="6554367" y="4184933"/>
            <a:ext cx="1172000" cy="840000"/>
          </a:xfrm>
          <a:prstGeom prst="rect">
            <a:avLst/>
          </a:prstGeom>
        </p:spPr>
        <p:txBody>
          <a:bodyPr spcFirstLastPara="1" lIns="0" tIns="0" rIns="0" bIns="0" anchor="t">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77" name="Google Shape;1077;p13"/>
          <p:cNvSpPr txBox="1">
            <a:spLocks noGrp="1"/>
          </p:cNvSpPr>
          <p:nvPr>
            <p:ph type="subTitle" idx="7"/>
          </p:nvPr>
        </p:nvSpPr>
        <p:spPr>
          <a:xfrm>
            <a:off x="2656008" y="2195251"/>
            <a:ext cx="2981600" cy="626400"/>
          </a:xfrm>
          <a:prstGeom prst="rect">
            <a:avLst/>
          </a:prstGeom>
        </p:spPr>
        <p:txBody>
          <a:bodyPr spcFirstLastPara="1" lIns="0" tIns="0" rIns="0" bIns="0" anchor="ctr">
            <a:noAutofit/>
          </a:bodyPr>
          <a:lstStyle>
            <a:lvl1pPr lvl="0" rtl="0">
              <a:lnSpc>
                <a:spcPct val="100000"/>
              </a:lnSpc>
              <a:spcBef>
                <a:spcPts val="0"/>
              </a:spcBef>
              <a:spcAft>
                <a:spcPts val="0"/>
              </a:spcAft>
              <a:buSzPts val="2000"/>
              <a:buFont typeface="Passion One"/>
              <a:buNone/>
              <a:defRPr sz="2933">
                <a:solidFill>
                  <a:schemeClr val="lt2"/>
                </a:solidFill>
                <a:latin typeface="Passion One"/>
                <a:ea typeface="Passion One"/>
                <a:cs typeface="Passion One"/>
                <a:sym typeface="Passion One"/>
              </a:defRPr>
            </a:lvl1pPr>
            <a:lvl2pPr lvl="1" rtl="0">
              <a:lnSpc>
                <a:spcPct val="100000"/>
              </a:lnSpc>
              <a:spcBef>
                <a:spcPts val="0"/>
              </a:spcBef>
              <a:spcAft>
                <a:spcPts val="0"/>
              </a:spcAft>
              <a:buSzPts val="2000"/>
              <a:buFont typeface="Passion One"/>
              <a:buNone/>
              <a:defRPr sz="2667">
                <a:latin typeface="Passion One"/>
                <a:ea typeface="Passion One"/>
                <a:cs typeface="Passion One"/>
                <a:sym typeface="Passion One"/>
              </a:defRPr>
            </a:lvl2pPr>
            <a:lvl3pPr lvl="2" rtl="0">
              <a:lnSpc>
                <a:spcPct val="100000"/>
              </a:lnSpc>
              <a:spcBef>
                <a:spcPts val="0"/>
              </a:spcBef>
              <a:spcAft>
                <a:spcPts val="0"/>
              </a:spcAft>
              <a:buSzPts val="2000"/>
              <a:buFont typeface="Passion One"/>
              <a:buNone/>
              <a:defRPr sz="2667">
                <a:latin typeface="Passion One"/>
                <a:ea typeface="Passion One"/>
                <a:cs typeface="Passion One"/>
                <a:sym typeface="Passion One"/>
              </a:defRPr>
            </a:lvl3pPr>
            <a:lvl4pPr lvl="3" rtl="0">
              <a:lnSpc>
                <a:spcPct val="100000"/>
              </a:lnSpc>
              <a:spcBef>
                <a:spcPts val="0"/>
              </a:spcBef>
              <a:spcAft>
                <a:spcPts val="0"/>
              </a:spcAft>
              <a:buSzPts val="2000"/>
              <a:buFont typeface="Passion One"/>
              <a:buNone/>
              <a:defRPr sz="2667">
                <a:latin typeface="Passion One"/>
                <a:ea typeface="Passion One"/>
                <a:cs typeface="Passion One"/>
                <a:sym typeface="Passion One"/>
              </a:defRPr>
            </a:lvl4pPr>
            <a:lvl5pPr lvl="4" rtl="0">
              <a:lnSpc>
                <a:spcPct val="100000"/>
              </a:lnSpc>
              <a:spcBef>
                <a:spcPts val="0"/>
              </a:spcBef>
              <a:spcAft>
                <a:spcPts val="0"/>
              </a:spcAft>
              <a:buSzPts val="2000"/>
              <a:buFont typeface="Passion One"/>
              <a:buNone/>
              <a:defRPr sz="2667">
                <a:latin typeface="Passion One"/>
                <a:ea typeface="Passion One"/>
                <a:cs typeface="Passion One"/>
                <a:sym typeface="Passion One"/>
              </a:defRPr>
            </a:lvl5pPr>
            <a:lvl6pPr lvl="5" rtl="0">
              <a:lnSpc>
                <a:spcPct val="100000"/>
              </a:lnSpc>
              <a:spcBef>
                <a:spcPts val="0"/>
              </a:spcBef>
              <a:spcAft>
                <a:spcPts val="0"/>
              </a:spcAft>
              <a:buSzPts val="2000"/>
              <a:buFont typeface="Passion One"/>
              <a:buNone/>
              <a:defRPr sz="2667">
                <a:latin typeface="Passion One"/>
                <a:ea typeface="Passion One"/>
                <a:cs typeface="Passion One"/>
                <a:sym typeface="Passion One"/>
              </a:defRPr>
            </a:lvl6pPr>
            <a:lvl7pPr lvl="6" rtl="0">
              <a:lnSpc>
                <a:spcPct val="100000"/>
              </a:lnSpc>
              <a:spcBef>
                <a:spcPts val="0"/>
              </a:spcBef>
              <a:spcAft>
                <a:spcPts val="0"/>
              </a:spcAft>
              <a:buSzPts val="2000"/>
              <a:buFont typeface="Passion One"/>
              <a:buNone/>
              <a:defRPr sz="2667">
                <a:latin typeface="Passion One"/>
                <a:ea typeface="Passion One"/>
                <a:cs typeface="Passion One"/>
                <a:sym typeface="Passion One"/>
              </a:defRPr>
            </a:lvl7pPr>
            <a:lvl8pPr lvl="7" rtl="0">
              <a:lnSpc>
                <a:spcPct val="100000"/>
              </a:lnSpc>
              <a:spcBef>
                <a:spcPts val="0"/>
              </a:spcBef>
              <a:spcAft>
                <a:spcPts val="0"/>
              </a:spcAft>
              <a:buSzPts val="2000"/>
              <a:buFont typeface="Passion One"/>
              <a:buNone/>
              <a:defRPr sz="2667">
                <a:latin typeface="Passion One"/>
                <a:ea typeface="Passion One"/>
                <a:cs typeface="Passion One"/>
                <a:sym typeface="Passion One"/>
              </a:defRPr>
            </a:lvl8pPr>
            <a:lvl9pPr lvl="8" rtl="0">
              <a:lnSpc>
                <a:spcPct val="100000"/>
              </a:lnSpc>
              <a:spcBef>
                <a:spcPts val="0"/>
              </a:spcBef>
              <a:spcAft>
                <a:spcPts val="0"/>
              </a:spcAft>
              <a:buSzPts val="2000"/>
              <a:buFont typeface="Passion One"/>
              <a:buNone/>
              <a:defRPr sz="2667">
                <a:latin typeface="Passion One"/>
                <a:ea typeface="Passion One"/>
                <a:cs typeface="Passion One"/>
                <a:sym typeface="Passion One"/>
              </a:defRPr>
            </a:lvl9pPr>
          </a:lstStyle>
          <a:p>
            <a:endParaRPr/>
          </a:p>
        </p:txBody>
      </p:sp>
      <p:sp>
        <p:nvSpPr>
          <p:cNvPr id="1078" name="Google Shape;1078;p13"/>
          <p:cNvSpPr txBox="1">
            <a:spLocks noGrp="1"/>
          </p:cNvSpPr>
          <p:nvPr>
            <p:ph type="subTitle" idx="8"/>
          </p:nvPr>
        </p:nvSpPr>
        <p:spPr>
          <a:xfrm>
            <a:off x="2656023" y="2720051"/>
            <a:ext cx="2981600" cy="840000"/>
          </a:xfrm>
          <a:prstGeom prst="rect">
            <a:avLst/>
          </a:prstGeom>
        </p:spPr>
        <p:txBody>
          <a:bodyPr spcFirstLastPara="1" lIns="0" tIns="0" rIns="0" bIns="0" anchor="ctr">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079" name="Google Shape;1079;p13"/>
          <p:cNvSpPr txBox="1">
            <a:spLocks noGrp="1"/>
          </p:cNvSpPr>
          <p:nvPr>
            <p:ph type="title" idx="9"/>
          </p:nvPr>
        </p:nvSpPr>
        <p:spPr>
          <a:xfrm>
            <a:off x="1484000" y="2195259"/>
            <a:ext cx="1172000" cy="840000"/>
          </a:xfrm>
          <a:prstGeom prst="rect">
            <a:avLst/>
          </a:prstGeom>
        </p:spPr>
        <p:txBody>
          <a:bodyPr spcFirstLastPara="1" lIns="0" tIns="0" rIns="0" bIns="0" anchor="t">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80" name="Google Shape;1080;p13"/>
          <p:cNvSpPr txBox="1">
            <a:spLocks noGrp="1"/>
          </p:cNvSpPr>
          <p:nvPr>
            <p:ph type="subTitle" idx="13"/>
          </p:nvPr>
        </p:nvSpPr>
        <p:spPr>
          <a:xfrm>
            <a:off x="7726375" y="2195251"/>
            <a:ext cx="2981600" cy="626400"/>
          </a:xfrm>
          <a:prstGeom prst="rect">
            <a:avLst/>
          </a:prstGeom>
        </p:spPr>
        <p:txBody>
          <a:bodyPr spcFirstLastPara="1" lIns="0" tIns="0" rIns="0" bIns="0" anchor="ctr">
            <a:noAutofit/>
          </a:bodyPr>
          <a:lstStyle>
            <a:lvl1pPr lvl="0" rtl="0">
              <a:lnSpc>
                <a:spcPct val="100000"/>
              </a:lnSpc>
              <a:spcBef>
                <a:spcPts val="0"/>
              </a:spcBef>
              <a:spcAft>
                <a:spcPts val="0"/>
              </a:spcAft>
              <a:buSzPts val="2000"/>
              <a:buFont typeface="Passion One"/>
              <a:buNone/>
              <a:defRPr sz="2933">
                <a:solidFill>
                  <a:schemeClr val="lt2"/>
                </a:solidFill>
                <a:latin typeface="Passion One"/>
                <a:ea typeface="Passion One"/>
                <a:cs typeface="Passion One"/>
                <a:sym typeface="Passion One"/>
              </a:defRPr>
            </a:lvl1pPr>
            <a:lvl2pPr lvl="1" rtl="0">
              <a:lnSpc>
                <a:spcPct val="100000"/>
              </a:lnSpc>
              <a:spcBef>
                <a:spcPts val="0"/>
              </a:spcBef>
              <a:spcAft>
                <a:spcPts val="0"/>
              </a:spcAft>
              <a:buSzPts val="2000"/>
              <a:buFont typeface="Passion One"/>
              <a:buNone/>
              <a:defRPr sz="2667">
                <a:latin typeface="Passion One"/>
                <a:ea typeface="Passion One"/>
                <a:cs typeface="Passion One"/>
                <a:sym typeface="Passion One"/>
              </a:defRPr>
            </a:lvl2pPr>
            <a:lvl3pPr lvl="2" rtl="0">
              <a:lnSpc>
                <a:spcPct val="100000"/>
              </a:lnSpc>
              <a:spcBef>
                <a:spcPts val="0"/>
              </a:spcBef>
              <a:spcAft>
                <a:spcPts val="0"/>
              </a:spcAft>
              <a:buSzPts val="2000"/>
              <a:buFont typeface="Passion One"/>
              <a:buNone/>
              <a:defRPr sz="2667">
                <a:latin typeface="Passion One"/>
                <a:ea typeface="Passion One"/>
                <a:cs typeface="Passion One"/>
                <a:sym typeface="Passion One"/>
              </a:defRPr>
            </a:lvl3pPr>
            <a:lvl4pPr lvl="3" rtl="0">
              <a:lnSpc>
                <a:spcPct val="100000"/>
              </a:lnSpc>
              <a:spcBef>
                <a:spcPts val="0"/>
              </a:spcBef>
              <a:spcAft>
                <a:spcPts val="0"/>
              </a:spcAft>
              <a:buSzPts val="2000"/>
              <a:buFont typeface="Passion One"/>
              <a:buNone/>
              <a:defRPr sz="2667">
                <a:latin typeface="Passion One"/>
                <a:ea typeface="Passion One"/>
                <a:cs typeface="Passion One"/>
                <a:sym typeface="Passion One"/>
              </a:defRPr>
            </a:lvl4pPr>
            <a:lvl5pPr lvl="4" rtl="0">
              <a:lnSpc>
                <a:spcPct val="100000"/>
              </a:lnSpc>
              <a:spcBef>
                <a:spcPts val="0"/>
              </a:spcBef>
              <a:spcAft>
                <a:spcPts val="0"/>
              </a:spcAft>
              <a:buSzPts val="2000"/>
              <a:buFont typeface="Passion One"/>
              <a:buNone/>
              <a:defRPr sz="2667">
                <a:latin typeface="Passion One"/>
                <a:ea typeface="Passion One"/>
                <a:cs typeface="Passion One"/>
                <a:sym typeface="Passion One"/>
              </a:defRPr>
            </a:lvl5pPr>
            <a:lvl6pPr lvl="5" rtl="0">
              <a:lnSpc>
                <a:spcPct val="100000"/>
              </a:lnSpc>
              <a:spcBef>
                <a:spcPts val="0"/>
              </a:spcBef>
              <a:spcAft>
                <a:spcPts val="0"/>
              </a:spcAft>
              <a:buSzPts val="2000"/>
              <a:buFont typeface="Passion One"/>
              <a:buNone/>
              <a:defRPr sz="2667">
                <a:latin typeface="Passion One"/>
                <a:ea typeface="Passion One"/>
                <a:cs typeface="Passion One"/>
                <a:sym typeface="Passion One"/>
              </a:defRPr>
            </a:lvl6pPr>
            <a:lvl7pPr lvl="6" rtl="0">
              <a:lnSpc>
                <a:spcPct val="100000"/>
              </a:lnSpc>
              <a:spcBef>
                <a:spcPts val="0"/>
              </a:spcBef>
              <a:spcAft>
                <a:spcPts val="0"/>
              </a:spcAft>
              <a:buSzPts val="2000"/>
              <a:buFont typeface="Passion One"/>
              <a:buNone/>
              <a:defRPr sz="2667">
                <a:latin typeface="Passion One"/>
                <a:ea typeface="Passion One"/>
                <a:cs typeface="Passion One"/>
                <a:sym typeface="Passion One"/>
              </a:defRPr>
            </a:lvl7pPr>
            <a:lvl8pPr lvl="7" rtl="0">
              <a:lnSpc>
                <a:spcPct val="100000"/>
              </a:lnSpc>
              <a:spcBef>
                <a:spcPts val="0"/>
              </a:spcBef>
              <a:spcAft>
                <a:spcPts val="0"/>
              </a:spcAft>
              <a:buSzPts val="2000"/>
              <a:buFont typeface="Passion One"/>
              <a:buNone/>
              <a:defRPr sz="2667">
                <a:latin typeface="Passion One"/>
                <a:ea typeface="Passion One"/>
                <a:cs typeface="Passion One"/>
                <a:sym typeface="Passion One"/>
              </a:defRPr>
            </a:lvl8pPr>
            <a:lvl9pPr lvl="8" rtl="0">
              <a:lnSpc>
                <a:spcPct val="100000"/>
              </a:lnSpc>
              <a:spcBef>
                <a:spcPts val="0"/>
              </a:spcBef>
              <a:spcAft>
                <a:spcPts val="0"/>
              </a:spcAft>
              <a:buSzPts val="2000"/>
              <a:buFont typeface="Passion One"/>
              <a:buNone/>
              <a:defRPr sz="2667">
                <a:latin typeface="Passion One"/>
                <a:ea typeface="Passion One"/>
                <a:cs typeface="Passion One"/>
                <a:sym typeface="Passion One"/>
              </a:defRPr>
            </a:lvl9pPr>
          </a:lstStyle>
          <a:p>
            <a:endParaRPr/>
          </a:p>
        </p:txBody>
      </p:sp>
      <p:sp>
        <p:nvSpPr>
          <p:cNvPr id="1081" name="Google Shape;1081;p13"/>
          <p:cNvSpPr txBox="1">
            <a:spLocks noGrp="1"/>
          </p:cNvSpPr>
          <p:nvPr>
            <p:ph type="subTitle" idx="14"/>
          </p:nvPr>
        </p:nvSpPr>
        <p:spPr>
          <a:xfrm>
            <a:off x="7726389" y="2720051"/>
            <a:ext cx="2981600" cy="840000"/>
          </a:xfrm>
          <a:prstGeom prst="rect">
            <a:avLst/>
          </a:prstGeom>
        </p:spPr>
        <p:txBody>
          <a:bodyPr spcFirstLastPara="1" lIns="0" tIns="0" rIns="0" bIns="0" anchor="ctr">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082" name="Google Shape;1082;p13"/>
          <p:cNvSpPr txBox="1">
            <a:spLocks noGrp="1"/>
          </p:cNvSpPr>
          <p:nvPr>
            <p:ph type="title" idx="15"/>
          </p:nvPr>
        </p:nvSpPr>
        <p:spPr>
          <a:xfrm>
            <a:off x="6554367" y="2195259"/>
            <a:ext cx="1172000" cy="840000"/>
          </a:xfrm>
          <a:prstGeom prst="rect">
            <a:avLst/>
          </a:prstGeom>
        </p:spPr>
        <p:txBody>
          <a:bodyPr spcFirstLastPara="1" lIns="0" tIns="0" rIns="0" bIns="0" anchor="t">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Tree>
    <p:extLst>
      <p:ext uri="{BB962C8B-B14F-4D97-AF65-F5344CB8AC3E}">
        <p14:creationId xmlns:p14="http://schemas.microsoft.com/office/powerpoint/2010/main" val="3510104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8B95357-E3DE-46B9-9D89-C0F02D2D6161}"/>
              </a:ext>
            </a:extLst>
          </p:cNvPr>
          <p:cNvSpPr>
            <a:spLocks noGrp="1"/>
          </p:cNvSpPr>
          <p:nvPr>
            <p:ph type="dt" sz="half" idx="14"/>
          </p:nvPr>
        </p:nvSpPr>
        <p:spPr/>
        <p:txBody>
          <a:bodyPr/>
          <a:lstStyle>
            <a:lvl1pPr>
              <a:defRPr/>
            </a:lvl1pPr>
          </a:lstStyle>
          <a:p>
            <a:pPr>
              <a:defRPr/>
            </a:pPr>
            <a:fld id="{C8B8F5AE-F00C-4C77-A1B3-BD4E0C0D8F8C}" type="datetimeFigureOut">
              <a:rPr lang="en-US"/>
              <a:pPr>
                <a:defRPr/>
              </a:pPr>
              <a:t>10/29/2021</a:t>
            </a:fld>
            <a:endParaRPr lang="en-US"/>
          </a:p>
        </p:txBody>
      </p:sp>
      <p:sp>
        <p:nvSpPr>
          <p:cNvPr id="5" name="Footer Placeholder 4">
            <a:extLst>
              <a:ext uri="{FF2B5EF4-FFF2-40B4-BE49-F238E27FC236}">
                <a16:creationId xmlns:a16="http://schemas.microsoft.com/office/drawing/2014/main" id="{F59A8C51-9988-4A2D-905F-A96E945564C0}"/>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1C8173-EBD7-431A-AB28-ECFD4A70EF4C}"/>
              </a:ext>
            </a:extLst>
          </p:cNvPr>
          <p:cNvSpPr>
            <a:spLocks noGrp="1"/>
          </p:cNvSpPr>
          <p:nvPr>
            <p:ph type="sldNum" sz="quarter" idx="16"/>
          </p:nvPr>
        </p:nvSpPr>
        <p:spPr/>
        <p:txBody>
          <a:bodyPr/>
          <a:lstStyle>
            <a:lvl1pPr>
              <a:defRPr/>
            </a:lvl1pPr>
          </a:lstStyle>
          <a:p>
            <a:pPr>
              <a:defRPr/>
            </a:pPr>
            <a:fld id="{BFAE9BD0-1E90-4B59-B55F-B4A97CA43233}" type="slidenum">
              <a:rPr lang="en-US" altLang="en-US"/>
              <a:pPr>
                <a:defRPr/>
              </a:pPr>
              <a:t>‹#›</a:t>
            </a:fld>
            <a:endParaRPr lang="en-US" altLang="en-US"/>
          </a:p>
        </p:txBody>
      </p:sp>
    </p:spTree>
    <p:extLst>
      <p:ext uri="{BB962C8B-B14F-4D97-AF65-F5344CB8AC3E}">
        <p14:creationId xmlns:p14="http://schemas.microsoft.com/office/powerpoint/2010/main" val="159235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D78774B-BAE9-4E6D-8802-2EEF4A47E526}" type="datetimeFigureOut">
              <a:rPr lang="en-US"/>
              <a:pPr>
                <a:defRPr/>
              </a:pPr>
              <a:t>10/29/2021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692A0F-D81D-4613-A655-40C2EEA04544}" type="slidenum">
              <a:rPr lang="en-US"/>
              <a:pPr>
                <a:defRPr/>
              </a:pPr>
              <a:t>‹#›</a:t>
            </a:fld>
            <a:endParaRPr lang="en-US"/>
          </a:p>
        </p:txBody>
      </p:sp>
    </p:spTree>
    <p:extLst>
      <p:ext uri="{BB962C8B-B14F-4D97-AF65-F5344CB8AC3E}">
        <p14:creationId xmlns:p14="http://schemas.microsoft.com/office/powerpoint/2010/main" val="123726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0CAD12-CC0C-4F57-9AE8-43DAB112F6FB}" type="datetimeFigureOut">
              <a:rPr lang="en-US"/>
              <a:pPr>
                <a:defRPr/>
              </a:pPr>
              <a:t>10/29/2021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E6B1E5C-0594-4E07-9C89-9D81B16A8477}" type="slidenum">
              <a:rPr lang="en-US"/>
              <a:pPr>
                <a:defRPr/>
              </a:pPr>
              <a:t>‹#›</a:t>
            </a:fld>
            <a:endParaRPr lang="en-US"/>
          </a:p>
        </p:txBody>
      </p:sp>
    </p:spTree>
    <p:extLst>
      <p:ext uri="{BB962C8B-B14F-4D97-AF65-F5344CB8AC3E}">
        <p14:creationId xmlns:p14="http://schemas.microsoft.com/office/powerpoint/2010/main" val="178713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CB28101-CAD6-4387-9F02-CEA2B1AF2EC2}" type="datetimeFigureOut">
              <a:rPr lang="en-US"/>
              <a:pPr>
                <a:defRPr/>
              </a:pPr>
              <a:t>10/29/2021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E014BE-E66F-4873-805F-B0559F709899}" type="slidenum">
              <a:rPr lang="en-US"/>
              <a:pPr>
                <a:defRPr/>
              </a:pPr>
              <a:t>‹#›</a:t>
            </a:fld>
            <a:endParaRPr lang="en-US"/>
          </a:p>
        </p:txBody>
      </p:sp>
    </p:spTree>
    <p:extLst>
      <p:ext uri="{BB962C8B-B14F-4D97-AF65-F5344CB8AC3E}">
        <p14:creationId xmlns:p14="http://schemas.microsoft.com/office/powerpoint/2010/main" val="98101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7350E5-62A6-43E5-9513-D89EB33EEA03}" type="datetimeFigureOut">
              <a:rPr lang="en-US"/>
              <a:pPr>
                <a:defRPr/>
              </a:pPr>
              <a:t>10/29/2021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D3DC43-8F18-40B6-9956-5D7B9428C6C4}" type="slidenum">
              <a:rPr lang="en-US"/>
              <a:pPr>
                <a:defRPr/>
              </a:pPr>
              <a:t>‹#›</a:t>
            </a:fld>
            <a:endParaRPr lang="en-US"/>
          </a:p>
        </p:txBody>
      </p:sp>
    </p:spTree>
    <p:extLst>
      <p:ext uri="{BB962C8B-B14F-4D97-AF65-F5344CB8AC3E}">
        <p14:creationId xmlns:p14="http://schemas.microsoft.com/office/powerpoint/2010/main" val="28552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891D8F-1ACB-4FC4-80F9-EA22A0D5A386}" type="datetimeFigureOut">
              <a:rPr lang="en-US"/>
              <a:pPr>
                <a:defRPr/>
              </a:pPr>
              <a:t>10/29/2021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0EE40C-9EFA-434C-AC29-FBCDDA35A057}" type="slidenum">
              <a:rPr lang="en-US"/>
              <a:pPr>
                <a:defRPr/>
              </a:pPr>
              <a:t>‹#›</a:t>
            </a:fld>
            <a:endParaRPr lang="en-US"/>
          </a:p>
        </p:txBody>
      </p:sp>
    </p:spTree>
    <p:extLst>
      <p:ext uri="{BB962C8B-B14F-4D97-AF65-F5344CB8AC3E}">
        <p14:creationId xmlns:p14="http://schemas.microsoft.com/office/powerpoint/2010/main" val="22795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F94F84-B5BB-4B02-8AD5-2728A0A3AE84}" type="datetimeFigureOut">
              <a:rPr lang="en-US"/>
              <a:pPr>
                <a:defRPr/>
              </a:pPr>
              <a:t>10/29/2021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CEFE3B-CD9B-40A4-AB96-6DC148329D57}" type="slidenum">
              <a:rPr lang="en-US"/>
              <a:pPr>
                <a:defRPr/>
              </a:pPr>
              <a:t>‹#›</a:t>
            </a:fld>
            <a:endParaRPr lang="en-US"/>
          </a:p>
        </p:txBody>
      </p:sp>
    </p:spTree>
    <p:extLst>
      <p:ext uri="{BB962C8B-B14F-4D97-AF65-F5344CB8AC3E}">
        <p14:creationId xmlns:p14="http://schemas.microsoft.com/office/powerpoint/2010/main" val="46925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4F7202-A427-44F1-847A-1938CE15368A}" type="datetimeFigureOut">
              <a:rPr lang="en-US"/>
              <a:pPr>
                <a:defRPr/>
              </a:pPr>
              <a:t>10/29/2021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AAD8EF8-E04E-4042-AAEC-638A19E84F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a:defRPr/>
            </a:pPr>
            <a:fld id="{654F7202-A427-44F1-847A-1938CE15368A}" type="datetimeFigureOut">
              <a:rPr lang="en-US" smtClean="0"/>
              <a:pPr>
                <a:defRPr/>
              </a:pPr>
              <a:t>10/29/2021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a:defRPr/>
            </a:pPr>
            <a:fld id="{8AAD8EF8-E04E-4042-AAEC-638A19E84FE5}" type="slidenum">
              <a:rPr lang="en-US" smtClean="0"/>
              <a:pPr>
                <a:defRPr/>
              </a:pPr>
              <a:t>‹#›</a:t>
            </a:fld>
            <a:endParaRPr lang="en-US"/>
          </a:p>
        </p:txBody>
      </p:sp>
    </p:spTree>
    <p:extLst>
      <p:ext uri="{BB962C8B-B14F-4D97-AF65-F5344CB8AC3E}">
        <p14:creationId xmlns:p14="http://schemas.microsoft.com/office/powerpoint/2010/main" val="11952632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4" r:id="rId16"/>
    <p:sldLayoutId id="2147483685" r:id="rId17"/>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5.%20GADT\13.PH&#7842;N%20&#7912;NG%20H&#211;A%20H&#7884;C\CHAT%20XUC%20TAC.mp4" TargetMode="External"/><Relationship Id="rId1" Type="http://schemas.microsoft.com/office/2007/relationships/media" Target="file:///D:\5.%20GADT\13.PH&#7842;N%20&#7912;NG%20H&#211;A%20H&#7884;C\CHAT%20XUC%20TAC.mp4" TargetMode="Externa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12"/>
          <p:cNvSpPr txBox="1">
            <a:spLocks noChangeArrowheads="1"/>
          </p:cNvSpPr>
          <p:nvPr/>
        </p:nvSpPr>
        <p:spPr bwMode="auto">
          <a:xfrm>
            <a:off x="6172200" y="381000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Calibri" pitchFamily="34" charset="0"/>
            </a:endParaRPr>
          </a:p>
        </p:txBody>
      </p:sp>
      <p:pic>
        <p:nvPicPr>
          <p:cNvPr id="10" name="Picture 2" descr="Kết quả hình ảnh cho 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320"/>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12"/>
          <p:cNvSpPr>
            <a:spLocks noChangeArrowheads="1" noChangeShapeType="1" noTextEdit="1"/>
          </p:cNvSpPr>
          <p:nvPr/>
        </p:nvSpPr>
        <p:spPr bwMode="auto">
          <a:xfrm>
            <a:off x="3935760" y="1711737"/>
            <a:ext cx="6107112" cy="1482725"/>
          </a:xfrm>
          <a:prstGeom prst="rect">
            <a:avLst/>
          </a:prstGeom>
        </p:spPr>
        <p:txBody>
          <a:bodyPr wrap="none" fromWordArt="1">
            <a:prstTxWarp prst="textWave2">
              <a:avLst>
                <a:gd name="adj1" fmla="val 13005"/>
                <a:gd name="adj2" fmla="val 0"/>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HÓA HỌC 8</a:t>
            </a:r>
          </a:p>
        </p:txBody>
      </p:sp>
      <p:sp>
        <p:nvSpPr>
          <p:cNvPr id="9" name="Text Box 10"/>
          <p:cNvSpPr txBox="1">
            <a:spLocks noChangeArrowheads="1"/>
          </p:cNvSpPr>
          <p:nvPr/>
        </p:nvSpPr>
        <p:spPr bwMode="auto">
          <a:xfrm>
            <a:off x="5195142" y="3909248"/>
            <a:ext cx="4947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4000" b="1" dirty="0">
                <a:solidFill>
                  <a:srgbClr val="0000CC"/>
                </a:solidFill>
                <a:latin typeface="Times New Roman" pitchFamily="18" charset="0"/>
                <a:cs typeface="Times New Roman" pitchFamily="18" charset="0"/>
              </a:rPr>
              <a:t>GV: </a:t>
            </a:r>
            <a:r>
              <a:rPr lang="en-US" sz="4000" b="1" dirty="0" err="1">
                <a:solidFill>
                  <a:srgbClr val="0000CC"/>
                </a:solidFill>
                <a:latin typeface="Times New Roman" pitchFamily="18" charset="0"/>
                <a:cs typeface="Times New Roman" pitchFamily="18" charset="0"/>
              </a:rPr>
              <a:t>Vũ</a:t>
            </a:r>
            <a:r>
              <a:rPr lang="en-US" sz="4000" b="1" dirty="0">
                <a:solidFill>
                  <a:srgbClr val="0000CC"/>
                </a:solidFill>
                <a:latin typeface="Times New Roman" pitchFamily="18" charset="0"/>
                <a:cs typeface="Times New Roman" pitchFamily="18" charset="0"/>
              </a:rPr>
              <a:t> Mai </a:t>
            </a:r>
            <a:r>
              <a:rPr lang="en-US" sz="4000" b="1" dirty="0" err="1">
                <a:solidFill>
                  <a:srgbClr val="0000CC"/>
                </a:solidFill>
                <a:latin typeface="Times New Roman" pitchFamily="18" charset="0"/>
                <a:cs typeface="Times New Roman" pitchFamily="18" charset="0"/>
              </a:rPr>
              <a:t>Phượng</a:t>
            </a:r>
            <a:endParaRPr lang="en-US" sz="4000" b="1" dirty="0">
              <a:solidFill>
                <a:srgbClr val="0000CC"/>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3D1F2-44F5-48EB-A8E4-389720595FEA}"/>
              </a:ext>
            </a:extLst>
          </p:cNvPr>
          <p:cNvSpPr txBox="1"/>
          <p:nvPr/>
        </p:nvSpPr>
        <p:spPr>
          <a:xfrm>
            <a:off x="184150" y="889868"/>
            <a:ext cx="11523663" cy="4051300"/>
          </a:xfrm>
          <a:prstGeom prst="rect">
            <a:avLst/>
          </a:prstGeom>
          <a:noFill/>
        </p:spPr>
        <p:txBody>
          <a:bodyPr>
            <a:spAutoFit/>
          </a:bodyPr>
          <a:lstStyle/>
          <a:p>
            <a:pPr eaLnBrk="1" hangingPunct="1">
              <a:lnSpc>
                <a:spcPct val="150000"/>
              </a:lnSpc>
              <a:spcBef>
                <a:spcPts val="0"/>
              </a:spcBef>
              <a:spcAft>
                <a:spcPts val="0"/>
              </a:spcAft>
              <a:tabLst>
                <a:tab pos="609585" algn="l"/>
                <a:tab pos="8534187" algn="r"/>
              </a:tabLst>
              <a:defRPr/>
            </a:pPr>
            <a:r>
              <a:rPr lang="en-US" sz="3733" dirty="0">
                <a:latin typeface="Times New Roman" panose="02020603050405020304" pitchFamily="18" charset="0"/>
                <a:ea typeface="Calibri" panose="020F0502020204030204" pitchFamily="34" charset="0"/>
                <a:cs typeface="Times New Roman" panose="02020603050405020304" pitchFamily="18" charset="0"/>
              </a:rPr>
              <a:t>a. </a:t>
            </a:r>
            <a:r>
              <a:rPr lang="en-US" sz="3733" dirty="0" err="1">
                <a:latin typeface="Times New Roman" panose="02020603050405020304" pitchFamily="18" charset="0"/>
                <a:ea typeface="Calibri" panose="020F0502020204030204" pitchFamily="34" charset="0"/>
                <a:cs typeface="Times New Roman" panose="02020603050405020304" pitchFamily="18" charset="0"/>
              </a:rPr>
              <a:t>Khí</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amonia</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tử</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gồm</a:t>
            </a:r>
            <a:r>
              <a:rPr lang="en-US" sz="3733" dirty="0">
                <a:latin typeface="Times New Roman" panose="02020603050405020304" pitchFamily="18" charset="0"/>
                <a:ea typeface="Calibri" panose="020F0502020204030204" pitchFamily="34" charset="0"/>
                <a:cs typeface="Times New Roman" panose="02020603050405020304" pitchFamily="18" charset="0"/>
              </a:rPr>
              <a:t> 1N </a:t>
            </a:r>
            <a:r>
              <a:rPr lang="en-US" sz="3733" dirty="0" err="1">
                <a:latin typeface="Times New Roman" panose="02020603050405020304" pitchFamily="18" charset="0"/>
                <a:ea typeface="Calibri" panose="020F0502020204030204" pitchFamily="34" charset="0"/>
                <a:cs typeface="Times New Roman" panose="02020603050405020304" pitchFamily="18" charset="0"/>
              </a:rPr>
              <a:t>và</a:t>
            </a:r>
            <a:r>
              <a:rPr lang="en-US" sz="3733" dirty="0">
                <a:latin typeface="Times New Roman" panose="02020603050405020304" pitchFamily="18" charset="0"/>
                <a:ea typeface="Calibri" panose="020F0502020204030204" pitchFamily="34" charset="0"/>
                <a:cs typeface="Times New Roman" panose="02020603050405020304" pitchFamily="18" charset="0"/>
              </a:rPr>
              <a:t> 3H.</a:t>
            </a:r>
          </a:p>
          <a:p>
            <a:pPr eaLnBrk="1" hangingPunct="1">
              <a:lnSpc>
                <a:spcPct val="150000"/>
              </a:lnSpc>
              <a:spcBef>
                <a:spcPts val="0"/>
              </a:spcBef>
              <a:spcAft>
                <a:spcPts val="0"/>
              </a:spcAft>
              <a:tabLst>
                <a:tab pos="609585" algn="l"/>
                <a:tab pos="8534187" algn="r"/>
              </a:tabLst>
              <a:defRPr/>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50000"/>
              </a:lnSpc>
              <a:spcBef>
                <a:spcPts val="0"/>
              </a:spcBef>
              <a:spcAft>
                <a:spcPts val="0"/>
              </a:spcAft>
              <a:tabLst>
                <a:tab pos="609585" algn="l"/>
                <a:tab pos="8534187" algn="r"/>
              </a:tabLst>
              <a:defRPr/>
            </a:pPr>
            <a:r>
              <a:rPr lang="en-US" sz="3733" dirty="0">
                <a:latin typeface="Times New Roman" panose="02020603050405020304" pitchFamily="18" charset="0"/>
                <a:ea typeface="Calibri" panose="020F0502020204030204" pitchFamily="34" charset="0"/>
                <a:cs typeface="Times New Roman" panose="02020603050405020304" pitchFamily="18" charset="0"/>
              </a:rPr>
              <a:t>b. Hydrochloric acid, </a:t>
            </a:r>
            <a:r>
              <a:rPr lang="en-US" sz="37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tử</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gồm</a:t>
            </a:r>
            <a:r>
              <a:rPr lang="en-US" sz="3733" dirty="0">
                <a:latin typeface="Times New Roman" panose="02020603050405020304" pitchFamily="18" charset="0"/>
                <a:ea typeface="Calibri" panose="020F0502020204030204" pitchFamily="34" charset="0"/>
                <a:cs typeface="Times New Roman" panose="02020603050405020304" pitchFamily="18" charset="0"/>
              </a:rPr>
              <a:t> 1H </a:t>
            </a:r>
            <a:r>
              <a:rPr lang="en-US" sz="3733" dirty="0" err="1">
                <a:latin typeface="Times New Roman" panose="02020603050405020304" pitchFamily="18" charset="0"/>
                <a:ea typeface="Calibri" panose="020F0502020204030204" pitchFamily="34" charset="0"/>
                <a:cs typeface="Times New Roman" panose="02020603050405020304" pitchFamily="18" charset="0"/>
              </a:rPr>
              <a:t>và</a:t>
            </a:r>
            <a:r>
              <a:rPr lang="en-US" sz="3733" dirty="0">
                <a:latin typeface="Times New Roman" panose="02020603050405020304" pitchFamily="18" charset="0"/>
                <a:ea typeface="Calibri" panose="020F0502020204030204" pitchFamily="34" charset="0"/>
                <a:cs typeface="Times New Roman" panose="02020603050405020304" pitchFamily="18" charset="0"/>
              </a:rPr>
              <a:t> 1Cl.</a:t>
            </a:r>
          </a:p>
          <a:p>
            <a:pPr eaLnBrk="1" hangingPunct="1">
              <a:lnSpc>
                <a:spcPct val="150000"/>
              </a:lnSpc>
              <a:spcBef>
                <a:spcPts val="0"/>
              </a:spcBef>
              <a:spcAft>
                <a:spcPts val="0"/>
              </a:spcAft>
              <a:tabLst>
                <a:tab pos="609585" algn="l"/>
                <a:tab pos="8534187" algn="r"/>
              </a:tabLst>
              <a:defRPr/>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50000"/>
              </a:lnSpc>
              <a:spcBef>
                <a:spcPts val="0"/>
              </a:spcBef>
              <a:spcAft>
                <a:spcPts val="0"/>
              </a:spcAft>
              <a:tabLst>
                <a:tab pos="609585" algn="l"/>
                <a:tab pos="8534187" algn="r"/>
              </a:tabLst>
              <a:defRPr/>
            </a:pPr>
            <a:r>
              <a:rPr lang="en-US" sz="3733" dirty="0">
                <a:latin typeface="Times New Roman" panose="02020603050405020304" pitchFamily="18" charset="0"/>
                <a:ea typeface="Calibri" panose="020F0502020204030204" pitchFamily="34" charset="0"/>
                <a:cs typeface="Times New Roman" panose="02020603050405020304" pitchFamily="18" charset="0"/>
              </a:rPr>
              <a:t>c. Calcium carbonate, </a:t>
            </a:r>
            <a:r>
              <a:rPr lang="en-US" sz="3733"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tử</a:t>
            </a:r>
            <a:r>
              <a:rPr lang="en-US" sz="3733" dirty="0">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a:latin typeface="Times New Roman" panose="02020603050405020304" pitchFamily="18" charset="0"/>
                <a:ea typeface="Calibri" panose="020F0502020204030204" pitchFamily="34" charset="0"/>
                <a:cs typeface="Times New Roman" panose="02020603050405020304" pitchFamily="18" charset="0"/>
              </a:rPr>
              <a:t>gồm</a:t>
            </a:r>
            <a:r>
              <a:rPr lang="en-US" sz="3733" dirty="0">
                <a:latin typeface="Times New Roman" panose="02020603050405020304" pitchFamily="18" charset="0"/>
                <a:ea typeface="Calibri" panose="020F0502020204030204" pitchFamily="34" charset="0"/>
                <a:cs typeface="Times New Roman" panose="02020603050405020304" pitchFamily="18" charset="0"/>
              </a:rPr>
              <a:t> 1Ca, 1C </a:t>
            </a:r>
            <a:r>
              <a:rPr lang="en-US" sz="3733" dirty="0" err="1">
                <a:latin typeface="Times New Roman" panose="02020603050405020304" pitchFamily="18" charset="0"/>
                <a:ea typeface="Calibri" panose="020F0502020204030204" pitchFamily="34" charset="0"/>
                <a:cs typeface="Times New Roman" panose="02020603050405020304" pitchFamily="18" charset="0"/>
              </a:rPr>
              <a:t>và</a:t>
            </a:r>
            <a:r>
              <a:rPr lang="en-US" sz="3733" dirty="0">
                <a:latin typeface="Times New Roman" panose="02020603050405020304" pitchFamily="18" charset="0"/>
                <a:ea typeface="Calibri" panose="020F0502020204030204" pitchFamily="34" charset="0"/>
                <a:cs typeface="Times New Roman" panose="02020603050405020304" pitchFamily="18" charset="0"/>
              </a:rPr>
              <a:t> 3O.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63" name="Text Box 64">
            <a:extLst>
              <a:ext uri="{FF2B5EF4-FFF2-40B4-BE49-F238E27FC236}">
                <a16:creationId xmlns:a16="http://schemas.microsoft.com/office/drawing/2014/main" id="{AAA0CFAB-F771-43F6-A470-B17430E89503}"/>
              </a:ext>
            </a:extLst>
          </p:cNvPr>
          <p:cNvSpPr txBox="1">
            <a:spLocks noChangeArrowheads="1"/>
          </p:cNvSpPr>
          <p:nvPr/>
        </p:nvSpPr>
        <p:spPr bwMode="auto">
          <a:xfrm>
            <a:off x="24680" y="222473"/>
            <a:ext cx="12192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48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ĐỌC KẾT QUẢ PHÂN TỬ KHỐI</a:t>
            </a:r>
            <a:endParaRPr lang="vi-VN" altLang="en-US" sz="4800"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5" name="TextBox 3">
            <a:extLst>
              <a:ext uri="{FF2B5EF4-FFF2-40B4-BE49-F238E27FC236}">
                <a16:creationId xmlns:a16="http://schemas.microsoft.com/office/drawing/2014/main" id="{1598C1EE-3582-4F82-BE6D-D54FC9F77187}"/>
              </a:ext>
            </a:extLst>
          </p:cNvPr>
          <p:cNvSpPr txBox="1">
            <a:spLocks noChangeArrowheads="1"/>
          </p:cNvSpPr>
          <p:nvPr/>
        </p:nvSpPr>
        <p:spPr bwMode="auto">
          <a:xfrm>
            <a:off x="1588" y="5805264"/>
            <a:ext cx="12192000" cy="796925"/>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buClrTx/>
              <a:defRPr/>
            </a:pPr>
            <a:r>
              <a:rPr lang="en-US" altLang="en-US" sz="3467"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 = 1, C = 12, N = 14, O = 16, Ca = 40, Cl = 35,5 (</a:t>
            </a:r>
            <a:r>
              <a:rPr lang="en-US" altLang="en-US" sz="3467"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3467"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467"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3467"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467"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3467"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 name="TextBox 3">
            <a:extLst>
              <a:ext uri="{FF2B5EF4-FFF2-40B4-BE49-F238E27FC236}">
                <a16:creationId xmlns:a16="http://schemas.microsoft.com/office/drawing/2014/main" id="{ABCFC777-951D-42A6-92FA-415A48B13F50}"/>
              </a:ext>
            </a:extLst>
          </p:cNvPr>
          <p:cNvSpPr txBox="1">
            <a:spLocks noChangeArrowheads="1"/>
          </p:cNvSpPr>
          <p:nvPr/>
        </p:nvSpPr>
        <p:spPr bwMode="auto">
          <a:xfrm>
            <a:off x="617538" y="1733054"/>
            <a:ext cx="704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42900" algn="l"/>
                <a:tab pos="457200" algn="l"/>
                <a:tab pos="685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457200" algn="l"/>
                <a:tab pos="685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457200" algn="l"/>
                <a:tab pos="685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Đáp</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17</a:t>
            </a:r>
          </a:p>
        </p:txBody>
      </p:sp>
      <p:sp>
        <p:nvSpPr>
          <p:cNvPr id="7" name="TextBox 3">
            <a:extLst>
              <a:ext uri="{FF2B5EF4-FFF2-40B4-BE49-F238E27FC236}">
                <a16:creationId xmlns:a16="http://schemas.microsoft.com/office/drawing/2014/main" id="{8DE20671-198A-4199-93CE-712DB520497A}"/>
              </a:ext>
            </a:extLst>
          </p:cNvPr>
          <p:cNvSpPr txBox="1">
            <a:spLocks noChangeArrowheads="1"/>
          </p:cNvSpPr>
          <p:nvPr/>
        </p:nvSpPr>
        <p:spPr bwMode="auto">
          <a:xfrm>
            <a:off x="617538" y="3295272"/>
            <a:ext cx="704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42900" algn="l"/>
                <a:tab pos="457200" algn="l"/>
                <a:tab pos="685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457200" algn="l"/>
                <a:tab pos="685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457200" algn="l"/>
                <a:tab pos="685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Đáp</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36,5</a:t>
            </a:r>
          </a:p>
        </p:txBody>
      </p:sp>
      <p:sp>
        <p:nvSpPr>
          <p:cNvPr id="8" name="TextBox 3">
            <a:extLst>
              <a:ext uri="{FF2B5EF4-FFF2-40B4-BE49-F238E27FC236}">
                <a16:creationId xmlns:a16="http://schemas.microsoft.com/office/drawing/2014/main" id="{61FF5744-3AE9-40A0-9380-811D775B15F2}"/>
              </a:ext>
            </a:extLst>
          </p:cNvPr>
          <p:cNvSpPr txBox="1">
            <a:spLocks noChangeArrowheads="1"/>
          </p:cNvSpPr>
          <p:nvPr/>
        </p:nvSpPr>
        <p:spPr bwMode="auto">
          <a:xfrm>
            <a:off x="620713" y="4899199"/>
            <a:ext cx="704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42900" algn="l"/>
                <a:tab pos="457200" algn="l"/>
                <a:tab pos="685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457200" algn="l"/>
                <a:tab pos="685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457200" algn="l"/>
                <a:tab pos="685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42900" algn="l"/>
                <a:tab pos="457200" algn="l"/>
                <a:tab pos="685800" algn="l"/>
              </a:tabLst>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Đáp</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100</a:t>
            </a:r>
          </a:p>
        </p:txBody>
      </p:sp>
      <p:pic>
        <p:nvPicPr>
          <p:cNvPr id="40968"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C21C520B-5452-4A89-9D5F-EC2D902FA9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8" y="404664"/>
            <a:ext cx="831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95;p31">
            <a:extLst>
              <a:ext uri="{FF2B5EF4-FFF2-40B4-BE49-F238E27FC236}">
                <a16:creationId xmlns:a16="http://schemas.microsoft.com/office/drawing/2014/main" id="{542D16FB-AC38-4DB2-A644-0BC84444305E}"/>
              </a:ext>
            </a:extLst>
          </p:cNvPr>
          <p:cNvSpPr>
            <a:spLocks/>
          </p:cNvSpPr>
          <p:nvPr/>
        </p:nvSpPr>
        <p:spPr bwMode="auto">
          <a:xfrm>
            <a:off x="9940925" y="5764213"/>
            <a:ext cx="900113" cy="650875"/>
          </a:xfrm>
          <a:custGeom>
            <a:avLst/>
            <a:gdLst>
              <a:gd name="T0" fmla="*/ 20193324 w 35347"/>
              <a:gd name="T1" fmla="*/ 2507123 h 25582"/>
              <a:gd name="T2" fmla="*/ 20105113 w 35347"/>
              <a:gd name="T3" fmla="*/ 2136194 h 25582"/>
              <a:gd name="T4" fmla="*/ 21689981 w 35347"/>
              <a:gd name="T5" fmla="*/ 1392402 h 25582"/>
              <a:gd name="T6" fmla="*/ 21689981 w 35347"/>
              <a:gd name="T7" fmla="*/ 1392402 h 25582"/>
              <a:gd name="T8" fmla="*/ 21586873 w 35347"/>
              <a:gd name="T9" fmla="*/ 1215677 h 25582"/>
              <a:gd name="T10" fmla="*/ 20702370 w 35347"/>
              <a:gd name="T11" fmla="*/ 2732393 h 25582"/>
              <a:gd name="T12" fmla="*/ 6100152 w 35347"/>
              <a:gd name="T13" fmla="*/ 3339583 h 25582"/>
              <a:gd name="T14" fmla="*/ 6242170 w 35347"/>
              <a:gd name="T15" fmla="*/ 6859121 h 25582"/>
              <a:gd name="T16" fmla="*/ 6100152 w 35347"/>
              <a:gd name="T17" fmla="*/ 3339583 h 25582"/>
              <a:gd name="T18" fmla="*/ 10155664 w 35347"/>
              <a:gd name="T19" fmla="*/ 5746360 h 25582"/>
              <a:gd name="T20" fmla="*/ 9098661 w 35347"/>
              <a:gd name="T21" fmla="*/ 3017860 h 25582"/>
              <a:gd name="T22" fmla="*/ 8845768 w 35347"/>
              <a:gd name="T23" fmla="*/ 2884515 h 25582"/>
              <a:gd name="T24" fmla="*/ 8933953 w 35347"/>
              <a:gd name="T25" fmla="*/ 7208679 h 25582"/>
              <a:gd name="T26" fmla="*/ 7946979 w 35347"/>
              <a:gd name="T27" fmla="*/ 2661179 h 25582"/>
              <a:gd name="T28" fmla="*/ 7570224 w 35347"/>
              <a:gd name="T29" fmla="*/ 7446237 h 25582"/>
              <a:gd name="T30" fmla="*/ 6950277 w 35347"/>
              <a:gd name="T31" fmla="*/ 7123878 h 25582"/>
              <a:gd name="T32" fmla="*/ 7330292 w 35347"/>
              <a:gd name="T33" fmla="*/ 6184585 h 25582"/>
              <a:gd name="T34" fmla="*/ 6181207 w 35347"/>
              <a:gd name="T35" fmla="*/ 3261906 h 25582"/>
              <a:gd name="T36" fmla="*/ 7796531 w 35347"/>
              <a:gd name="T37" fmla="*/ 2676063 h 25582"/>
              <a:gd name="T38" fmla="*/ 8161624 w 35347"/>
              <a:gd name="T39" fmla="*/ 7443667 h 25582"/>
              <a:gd name="T40" fmla="*/ 7044956 w 35347"/>
              <a:gd name="T41" fmla="*/ 2763458 h 25582"/>
              <a:gd name="T42" fmla="*/ 16692236 w 35347"/>
              <a:gd name="T43" fmla="*/ 10563781 h 25582"/>
              <a:gd name="T44" fmla="*/ 16235062 w 35347"/>
              <a:gd name="T45" fmla="*/ 13463841 h 25582"/>
              <a:gd name="T46" fmla="*/ 13936893 w 35347"/>
              <a:gd name="T47" fmla="*/ 12772487 h 25582"/>
              <a:gd name="T48" fmla="*/ 14764328 w 35347"/>
              <a:gd name="T49" fmla="*/ 11424736 h 25582"/>
              <a:gd name="T50" fmla="*/ 16687703 w 35347"/>
              <a:gd name="T51" fmla="*/ 11864284 h 25582"/>
              <a:gd name="T52" fmla="*/ 18089019 w 35347"/>
              <a:gd name="T53" fmla="*/ 11068055 h 25582"/>
              <a:gd name="T54" fmla="*/ 15612518 w 35347"/>
              <a:gd name="T55" fmla="*/ 14654915 h 25582"/>
              <a:gd name="T56" fmla="*/ 14065287 w 35347"/>
              <a:gd name="T57" fmla="*/ 13483890 h 25582"/>
              <a:gd name="T58" fmla="*/ 15635870 w 35347"/>
              <a:gd name="T59" fmla="*/ 13981040 h 25582"/>
              <a:gd name="T60" fmla="*/ 2679483 w 35347"/>
              <a:gd name="T61" fmla="*/ 13818563 h 25582"/>
              <a:gd name="T62" fmla="*/ 1357898 w 35347"/>
              <a:gd name="T63" fmla="*/ 14281417 h 25582"/>
              <a:gd name="T64" fmla="*/ 1110174 w 35347"/>
              <a:gd name="T65" fmla="*/ 14507984 h 25582"/>
              <a:gd name="T66" fmla="*/ 18858115 w 35347"/>
              <a:gd name="T67" fmla="*/ 12253329 h 25582"/>
              <a:gd name="T68" fmla="*/ 16530762 w 35347"/>
              <a:gd name="T69" fmla="*/ 15359220 h 25582"/>
              <a:gd name="T70" fmla="*/ 15691638 w 35347"/>
              <a:gd name="T71" fmla="*/ 14921631 h 25582"/>
              <a:gd name="T72" fmla="*/ 2032951 w 35347"/>
              <a:gd name="T73" fmla="*/ 13480659 h 25582"/>
              <a:gd name="T74" fmla="*/ 2361068 w 35347"/>
              <a:gd name="T75" fmla="*/ 13640541 h 25582"/>
              <a:gd name="T76" fmla="*/ 2773500 w 35347"/>
              <a:gd name="T77" fmla="*/ 15240759 h 25582"/>
              <a:gd name="T78" fmla="*/ 2156151 w 35347"/>
              <a:gd name="T79" fmla="*/ 14561057 h 25582"/>
              <a:gd name="T80" fmla="*/ 1697678 w 35347"/>
              <a:gd name="T81" fmla="*/ 13595889 h 25582"/>
              <a:gd name="T82" fmla="*/ 2125669 w 35347"/>
              <a:gd name="T83" fmla="*/ 15492565 h 25582"/>
              <a:gd name="T84" fmla="*/ 1596531 w 35347"/>
              <a:gd name="T85" fmla="*/ 13703333 h 25582"/>
              <a:gd name="T86" fmla="*/ 19502686 w 35347"/>
              <a:gd name="T87" fmla="*/ 679040 h 25582"/>
              <a:gd name="T88" fmla="*/ 20350239 w 35347"/>
              <a:gd name="T89" fmla="*/ 3362888 h 25582"/>
              <a:gd name="T90" fmla="*/ 16689639 w 35347"/>
              <a:gd name="T91" fmla="*/ 9742974 h 25582"/>
              <a:gd name="T92" fmla="*/ 10785975 w 35347"/>
              <a:gd name="T93" fmla="*/ 6575588 h 25582"/>
              <a:gd name="T94" fmla="*/ 7203832 w 35347"/>
              <a:gd name="T95" fmla="*/ 1775620 h 25582"/>
              <a:gd name="T96" fmla="*/ 5756450 w 35347"/>
              <a:gd name="T97" fmla="*/ 7556302 h 25582"/>
              <a:gd name="T98" fmla="*/ 2033588 w 35347"/>
              <a:gd name="T99" fmla="*/ 12353649 h 25582"/>
              <a:gd name="T100" fmla="*/ 374820 w 35347"/>
              <a:gd name="T101" fmla="*/ 13232745 h 25582"/>
              <a:gd name="T102" fmla="*/ 3427799 w 35347"/>
              <a:gd name="T103" fmla="*/ 16099119 h 25582"/>
              <a:gd name="T104" fmla="*/ 6325161 w 35347"/>
              <a:gd name="T105" fmla="*/ 7938222 h 25582"/>
              <a:gd name="T106" fmla="*/ 14003687 w 35347"/>
              <a:gd name="T107" fmla="*/ 10750861 h 25582"/>
              <a:gd name="T108" fmla="*/ 13648323 w 35347"/>
              <a:gd name="T109" fmla="*/ 14358432 h 25582"/>
              <a:gd name="T110" fmla="*/ 16635169 w 35347"/>
              <a:gd name="T111" fmla="*/ 16143135 h 25582"/>
              <a:gd name="T112" fmla="*/ 17677250 w 35347"/>
              <a:gd name="T113" fmla="*/ 9899625 h 25582"/>
              <a:gd name="T114" fmla="*/ 20883274 w 35347"/>
              <a:gd name="T115" fmla="*/ 3444457 h 25582"/>
              <a:gd name="T116" fmla="*/ 20832700 w 35347"/>
              <a:gd name="T117" fmla="*/ 636 h 255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20483" name="Google Shape;196;p31">
            <a:extLst>
              <a:ext uri="{FF2B5EF4-FFF2-40B4-BE49-F238E27FC236}">
                <a16:creationId xmlns:a16="http://schemas.microsoft.com/office/drawing/2014/main" id="{542F6DB6-9654-4804-A29D-90B8ABA7E15E}"/>
              </a:ext>
            </a:extLst>
          </p:cNvPr>
          <p:cNvSpPr>
            <a:spLocks/>
          </p:cNvSpPr>
          <p:nvPr/>
        </p:nvSpPr>
        <p:spPr bwMode="auto">
          <a:xfrm>
            <a:off x="11034713" y="5821363"/>
            <a:ext cx="750887" cy="593725"/>
          </a:xfrm>
          <a:custGeom>
            <a:avLst/>
            <a:gdLst>
              <a:gd name="T0" fmla="*/ 11361717 w 39020"/>
              <a:gd name="T1" fmla="*/ 1290004 h 30811"/>
              <a:gd name="T2" fmla="*/ 12917797 w 39020"/>
              <a:gd name="T3" fmla="*/ 4058627 h 30811"/>
              <a:gd name="T4" fmla="*/ 13457350 w 39020"/>
              <a:gd name="T5" fmla="*/ 5014800 h 30811"/>
              <a:gd name="T6" fmla="*/ 11632417 w 39020"/>
              <a:gd name="T7" fmla="*/ 3934972 h 30811"/>
              <a:gd name="T8" fmla="*/ 9876377 w 39020"/>
              <a:gd name="T9" fmla="*/ 3166315 h 30811"/>
              <a:gd name="T10" fmla="*/ 11361717 w 39020"/>
              <a:gd name="T11" fmla="*/ 1290004 h 30811"/>
              <a:gd name="T12" fmla="*/ 10891422 w 39020"/>
              <a:gd name="T13" fmla="*/ 465638 h 30811"/>
              <a:gd name="T14" fmla="*/ 11219141 w 39020"/>
              <a:gd name="T15" fmla="*/ 1040459 h 30811"/>
              <a:gd name="T16" fmla="*/ 11174707 w 39020"/>
              <a:gd name="T17" fmla="*/ 1076108 h 30811"/>
              <a:gd name="T18" fmla="*/ 9352738 w 39020"/>
              <a:gd name="T19" fmla="*/ 3395434 h 30811"/>
              <a:gd name="T20" fmla="*/ 8469166 w 39020"/>
              <a:gd name="T21" fmla="*/ 4673549 h 30811"/>
              <a:gd name="T22" fmla="*/ 7794446 w 39020"/>
              <a:gd name="T23" fmla="*/ 5361253 h 30811"/>
              <a:gd name="T24" fmla="*/ 6961600 w 39020"/>
              <a:gd name="T25" fmla="*/ 5479705 h 30811"/>
              <a:gd name="T26" fmla="*/ 3535789 w 39020"/>
              <a:gd name="T27" fmla="*/ 5871829 h 30811"/>
              <a:gd name="T28" fmla="*/ 662135 w 39020"/>
              <a:gd name="T29" fmla="*/ 5944611 h 30811"/>
              <a:gd name="T30" fmla="*/ 672488 w 39020"/>
              <a:gd name="T31" fmla="*/ 5798314 h 30811"/>
              <a:gd name="T32" fmla="*/ 651397 w 39020"/>
              <a:gd name="T33" fmla="*/ 5732584 h 30811"/>
              <a:gd name="T34" fmla="*/ 630653 w 39020"/>
              <a:gd name="T35" fmla="*/ 5683562 h 30811"/>
              <a:gd name="T36" fmla="*/ 10891422 w 39020"/>
              <a:gd name="T37" fmla="*/ 465638 h 30811"/>
              <a:gd name="T38" fmla="*/ 9774540 w 39020"/>
              <a:gd name="T39" fmla="*/ 3301859 h 30811"/>
              <a:gd name="T40" fmla="*/ 11683163 w 39020"/>
              <a:gd name="T41" fmla="*/ 4205676 h 30811"/>
              <a:gd name="T42" fmla="*/ 13632890 w 39020"/>
              <a:gd name="T43" fmla="*/ 5448893 h 30811"/>
              <a:gd name="T44" fmla="*/ 13629542 w 39020"/>
              <a:gd name="T45" fmla="*/ 5470417 h 30811"/>
              <a:gd name="T46" fmla="*/ 13237010 w 39020"/>
              <a:gd name="T47" fmla="*/ 5763397 h 30811"/>
              <a:gd name="T48" fmla="*/ 11235075 w 39020"/>
              <a:gd name="T49" fmla="*/ 6826518 h 30811"/>
              <a:gd name="T50" fmla="*/ 3818709 w 39020"/>
              <a:gd name="T51" fmla="*/ 10770412 h 30811"/>
              <a:gd name="T52" fmla="*/ 4022018 w 39020"/>
              <a:gd name="T53" fmla="*/ 8466309 h 30811"/>
              <a:gd name="T54" fmla="*/ 4419746 w 39020"/>
              <a:gd name="T55" fmla="*/ 6059730 h 30811"/>
              <a:gd name="T56" fmla="*/ 7299711 w 39020"/>
              <a:gd name="T57" fmla="*/ 5688765 h 30811"/>
              <a:gd name="T58" fmla="*/ 8264760 w 39020"/>
              <a:gd name="T59" fmla="*/ 5418061 h 30811"/>
              <a:gd name="T60" fmla="*/ 9088715 w 39020"/>
              <a:gd name="T61" fmla="*/ 4250228 h 30811"/>
              <a:gd name="T62" fmla="*/ 9774540 w 39020"/>
              <a:gd name="T63" fmla="*/ 3301859 h 30811"/>
              <a:gd name="T64" fmla="*/ 4282731 w 39020"/>
              <a:gd name="T65" fmla="*/ 6073084 h 30811"/>
              <a:gd name="T66" fmla="*/ 3809087 w 39020"/>
              <a:gd name="T67" fmla="*/ 8525718 h 30811"/>
              <a:gd name="T68" fmla="*/ 3582089 w 39020"/>
              <a:gd name="T69" fmla="*/ 10845044 h 30811"/>
              <a:gd name="T70" fmla="*/ 2047485 w 39020"/>
              <a:gd name="T71" fmla="*/ 8555799 h 30811"/>
              <a:gd name="T72" fmla="*/ 1283513 w 39020"/>
              <a:gd name="T73" fmla="*/ 7242034 h 30811"/>
              <a:gd name="T74" fmla="*/ 923945 w 39020"/>
              <a:gd name="T75" fmla="*/ 6572906 h 30811"/>
              <a:gd name="T76" fmla="*/ 659903 w 39020"/>
              <a:gd name="T77" fmla="*/ 6112452 h 30811"/>
              <a:gd name="T78" fmla="*/ 659903 w 39020"/>
              <a:gd name="T79" fmla="*/ 6112452 h 30811"/>
              <a:gd name="T80" fmla="*/ 2146359 w 39020"/>
              <a:gd name="T81" fmla="*/ 6193771 h 30811"/>
              <a:gd name="T82" fmla="*/ 4282731 w 39020"/>
              <a:gd name="T83" fmla="*/ 6073084 h 30811"/>
              <a:gd name="T84" fmla="*/ 10975478 w 39020"/>
              <a:gd name="T85" fmla="*/ 366 h 30811"/>
              <a:gd name="T86" fmla="*/ 10870311 w 39020"/>
              <a:gd name="T87" fmla="*/ 24877 h 30811"/>
              <a:gd name="T88" fmla="*/ 396612 w 39020"/>
              <a:gd name="T89" fmla="*/ 5467450 h 30811"/>
              <a:gd name="T90" fmla="*/ 328104 w 39020"/>
              <a:gd name="T91" fmla="*/ 5554704 h 30811"/>
              <a:gd name="T92" fmla="*/ 164052 w 39020"/>
              <a:gd name="T93" fmla="*/ 5665005 h 30811"/>
              <a:gd name="T94" fmla="*/ 458076 w 39020"/>
              <a:gd name="T95" fmla="*/ 6735544 h 30811"/>
              <a:gd name="T96" fmla="*/ 1332776 w 39020"/>
              <a:gd name="T97" fmla="*/ 8314058 h 30811"/>
              <a:gd name="T98" fmla="*/ 3325456 w 39020"/>
              <a:gd name="T99" fmla="*/ 11321088 h 30811"/>
              <a:gd name="T100" fmla="*/ 3538752 w 39020"/>
              <a:gd name="T101" fmla="*/ 11440657 h 30811"/>
              <a:gd name="T102" fmla="*/ 3659487 w 39020"/>
              <a:gd name="T103" fmla="*/ 11408727 h 30811"/>
              <a:gd name="T104" fmla="*/ 12300114 w 39020"/>
              <a:gd name="T105" fmla="*/ 6813144 h 30811"/>
              <a:gd name="T106" fmla="*/ 13300707 w 39020"/>
              <a:gd name="T107" fmla="*/ 6281777 h 30811"/>
              <a:gd name="T108" fmla="*/ 14060234 w 39020"/>
              <a:gd name="T109" fmla="*/ 5820590 h 30811"/>
              <a:gd name="T110" fmla="*/ 13565114 w 39020"/>
              <a:gd name="T111" fmla="*/ 4260633 h 30811"/>
              <a:gd name="T112" fmla="*/ 11146573 w 39020"/>
              <a:gd name="T113" fmla="*/ 97294 h 30811"/>
              <a:gd name="T114" fmla="*/ 10975478 w 39020"/>
              <a:gd name="T115" fmla="*/ 366 h 308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020" h="30811" extrusionOk="0">
                <a:moveTo>
                  <a:pt x="30681" y="3474"/>
                </a:moveTo>
                <a:cubicBezTo>
                  <a:pt x="32090" y="5955"/>
                  <a:pt x="33478" y="8448"/>
                  <a:pt x="34883" y="10930"/>
                </a:cubicBezTo>
                <a:cubicBezTo>
                  <a:pt x="35369" y="11788"/>
                  <a:pt x="35855" y="12647"/>
                  <a:pt x="36340" y="13505"/>
                </a:cubicBezTo>
                <a:cubicBezTo>
                  <a:pt x="34784" y="12409"/>
                  <a:pt x="33095" y="11459"/>
                  <a:pt x="31412" y="10597"/>
                </a:cubicBezTo>
                <a:cubicBezTo>
                  <a:pt x="29978" y="9864"/>
                  <a:pt x="28301" y="8917"/>
                  <a:pt x="26670" y="8527"/>
                </a:cubicBezTo>
                <a:cubicBezTo>
                  <a:pt x="27959" y="6807"/>
                  <a:pt x="29296" y="5122"/>
                  <a:pt x="30681" y="3474"/>
                </a:cubicBezTo>
                <a:close/>
                <a:moveTo>
                  <a:pt x="29411" y="1254"/>
                </a:moveTo>
                <a:cubicBezTo>
                  <a:pt x="29708" y="1768"/>
                  <a:pt x="30001" y="2286"/>
                  <a:pt x="30296" y="2802"/>
                </a:cubicBezTo>
                <a:cubicBezTo>
                  <a:pt x="30250" y="2825"/>
                  <a:pt x="30209" y="2858"/>
                  <a:pt x="30176" y="2898"/>
                </a:cubicBezTo>
                <a:cubicBezTo>
                  <a:pt x="28464" y="4922"/>
                  <a:pt x="26824" y="7005"/>
                  <a:pt x="25256" y="9144"/>
                </a:cubicBezTo>
                <a:cubicBezTo>
                  <a:pt x="24435" y="10273"/>
                  <a:pt x="23639" y="11420"/>
                  <a:pt x="22870" y="12586"/>
                </a:cubicBezTo>
                <a:cubicBezTo>
                  <a:pt x="22370" y="13341"/>
                  <a:pt x="21985" y="14172"/>
                  <a:pt x="21048" y="14438"/>
                </a:cubicBezTo>
                <a:cubicBezTo>
                  <a:pt x="20343" y="14637"/>
                  <a:pt x="19521" y="14657"/>
                  <a:pt x="18799" y="14757"/>
                </a:cubicBezTo>
                <a:cubicBezTo>
                  <a:pt x="15724" y="15183"/>
                  <a:pt x="12643" y="15575"/>
                  <a:pt x="9548" y="15813"/>
                </a:cubicBezTo>
                <a:cubicBezTo>
                  <a:pt x="6956" y="16012"/>
                  <a:pt x="4377" y="15977"/>
                  <a:pt x="1788" y="16009"/>
                </a:cubicBezTo>
                <a:cubicBezTo>
                  <a:pt x="1837" y="15879"/>
                  <a:pt x="1855" y="15736"/>
                  <a:pt x="1816" y="15615"/>
                </a:cubicBezTo>
                <a:cubicBezTo>
                  <a:pt x="1798" y="15556"/>
                  <a:pt x="1778" y="15497"/>
                  <a:pt x="1759" y="15438"/>
                </a:cubicBezTo>
                <a:cubicBezTo>
                  <a:pt x="1745" y="15392"/>
                  <a:pt x="1726" y="15347"/>
                  <a:pt x="1703" y="15306"/>
                </a:cubicBezTo>
                <a:cubicBezTo>
                  <a:pt x="10986" y="10717"/>
                  <a:pt x="20120" y="5833"/>
                  <a:pt x="29411" y="1254"/>
                </a:cubicBezTo>
                <a:close/>
                <a:moveTo>
                  <a:pt x="26395" y="8892"/>
                </a:moveTo>
                <a:cubicBezTo>
                  <a:pt x="28004" y="9838"/>
                  <a:pt x="29911" y="10434"/>
                  <a:pt x="31549" y="11326"/>
                </a:cubicBezTo>
                <a:cubicBezTo>
                  <a:pt x="33390" y="12329"/>
                  <a:pt x="35083" y="13505"/>
                  <a:pt x="36814" y="14674"/>
                </a:cubicBezTo>
                <a:cubicBezTo>
                  <a:pt x="36810" y="14693"/>
                  <a:pt x="36810" y="14712"/>
                  <a:pt x="36805" y="14732"/>
                </a:cubicBezTo>
                <a:cubicBezTo>
                  <a:pt x="36673" y="15199"/>
                  <a:pt x="36153" y="15305"/>
                  <a:pt x="35745" y="15521"/>
                </a:cubicBezTo>
                <a:cubicBezTo>
                  <a:pt x="33939" y="16469"/>
                  <a:pt x="32140" y="17429"/>
                  <a:pt x="30339" y="18384"/>
                </a:cubicBezTo>
                <a:lnTo>
                  <a:pt x="10312" y="29005"/>
                </a:lnTo>
                <a:cubicBezTo>
                  <a:pt x="10650" y="26988"/>
                  <a:pt x="10593" y="24814"/>
                  <a:pt x="10861" y="22800"/>
                </a:cubicBezTo>
                <a:cubicBezTo>
                  <a:pt x="11148" y="20642"/>
                  <a:pt x="11717" y="18486"/>
                  <a:pt x="11935" y="16319"/>
                </a:cubicBezTo>
                <a:cubicBezTo>
                  <a:pt x="14570" y="16042"/>
                  <a:pt x="17185" y="15652"/>
                  <a:pt x="19712" y="15320"/>
                </a:cubicBezTo>
                <a:cubicBezTo>
                  <a:pt x="20602" y="15204"/>
                  <a:pt x="21612" y="15215"/>
                  <a:pt x="22318" y="14591"/>
                </a:cubicBezTo>
                <a:cubicBezTo>
                  <a:pt x="23239" y="13777"/>
                  <a:pt x="23839" y="12448"/>
                  <a:pt x="24543" y="11446"/>
                </a:cubicBezTo>
                <a:cubicBezTo>
                  <a:pt x="25149" y="10585"/>
                  <a:pt x="25769" y="9736"/>
                  <a:pt x="26395" y="8892"/>
                </a:cubicBezTo>
                <a:close/>
                <a:moveTo>
                  <a:pt x="11565" y="16355"/>
                </a:moveTo>
                <a:cubicBezTo>
                  <a:pt x="10848" y="18447"/>
                  <a:pt x="10590" y="20799"/>
                  <a:pt x="10286" y="22960"/>
                </a:cubicBezTo>
                <a:cubicBezTo>
                  <a:pt x="10010" y="24932"/>
                  <a:pt x="9540" y="27177"/>
                  <a:pt x="9673" y="29206"/>
                </a:cubicBezTo>
                <a:cubicBezTo>
                  <a:pt x="8215" y="27203"/>
                  <a:pt x="6825" y="25154"/>
                  <a:pt x="5529" y="23041"/>
                </a:cubicBezTo>
                <a:cubicBezTo>
                  <a:pt x="4815" y="21877"/>
                  <a:pt x="4127" y="20697"/>
                  <a:pt x="3466" y="19503"/>
                </a:cubicBezTo>
                <a:cubicBezTo>
                  <a:pt x="3136" y="18907"/>
                  <a:pt x="2811" y="18305"/>
                  <a:pt x="2495" y="17701"/>
                </a:cubicBezTo>
                <a:cubicBezTo>
                  <a:pt x="2372" y="17469"/>
                  <a:pt x="2008" y="16935"/>
                  <a:pt x="1782" y="16461"/>
                </a:cubicBezTo>
                <a:cubicBezTo>
                  <a:pt x="3104" y="16615"/>
                  <a:pt x="4445" y="16680"/>
                  <a:pt x="5796" y="16680"/>
                </a:cubicBezTo>
                <a:cubicBezTo>
                  <a:pt x="7709" y="16680"/>
                  <a:pt x="9641" y="16549"/>
                  <a:pt x="11565" y="16355"/>
                </a:cubicBezTo>
                <a:close/>
                <a:moveTo>
                  <a:pt x="29638" y="1"/>
                </a:moveTo>
                <a:cubicBezTo>
                  <a:pt x="29542" y="1"/>
                  <a:pt x="29444" y="23"/>
                  <a:pt x="29354" y="67"/>
                </a:cubicBezTo>
                <a:cubicBezTo>
                  <a:pt x="19808" y="4672"/>
                  <a:pt x="10218" y="9366"/>
                  <a:pt x="1071" y="14724"/>
                </a:cubicBezTo>
                <a:cubicBezTo>
                  <a:pt x="965" y="14785"/>
                  <a:pt x="908" y="14870"/>
                  <a:pt x="886" y="14959"/>
                </a:cubicBezTo>
                <a:cubicBezTo>
                  <a:pt x="700" y="14987"/>
                  <a:pt x="517" y="15082"/>
                  <a:pt x="443" y="15256"/>
                </a:cubicBezTo>
                <a:cubicBezTo>
                  <a:pt x="1" y="16298"/>
                  <a:pt x="752" y="17207"/>
                  <a:pt x="1237" y="18139"/>
                </a:cubicBezTo>
                <a:cubicBezTo>
                  <a:pt x="1987" y="19577"/>
                  <a:pt x="2773" y="20994"/>
                  <a:pt x="3599" y="22390"/>
                </a:cubicBezTo>
                <a:cubicBezTo>
                  <a:pt x="5248" y="25185"/>
                  <a:pt x="7051" y="27880"/>
                  <a:pt x="8980" y="30488"/>
                </a:cubicBezTo>
                <a:cubicBezTo>
                  <a:pt x="9128" y="30689"/>
                  <a:pt x="9332" y="30810"/>
                  <a:pt x="9556" y="30810"/>
                </a:cubicBezTo>
                <a:cubicBezTo>
                  <a:pt x="9661" y="30810"/>
                  <a:pt x="9771" y="30783"/>
                  <a:pt x="9882" y="30724"/>
                </a:cubicBezTo>
                <a:lnTo>
                  <a:pt x="33215" y="18348"/>
                </a:lnTo>
                <a:cubicBezTo>
                  <a:pt x="34116" y="17871"/>
                  <a:pt x="35016" y="17394"/>
                  <a:pt x="35917" y="16917"/>
                </a:cubicBezTo>
                <a:cubicBezTo>
                  <a:pt x="36568" y="16569"/>
                  <a:pt x="37474" y="16245"/>
                  <a:pt x="37968" y="15675"/>
                </a:cubicBezTo>
                <a:cubicBezTo>
                  <a:pt x="39019" y="14464"/>
                  <a:pt x="37236" y="12516"/>
                  <a:pt x="36631" y="11474"/>
                </a:cubicBezTo>
                <a:cubicBezTo>
                  <a:pt x="34460" y="7732"/>
                  <a:pt x="32244" y="4018"/>
                  <a:pt x="30100" y="262"/>
                </a:cubicBezTo>
                <a:cubicBezTo>
                  <a:pt x="29998" y="84"/>
                  <a:pt x="29822" y="1"/>
                  <a:pt x="2963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3" name="Text Box 64">
            <a:extLst>
              <a:ext uri="{FF2B5EF4-FFF2-40B4-BE49-F238E27FC236}">
                <a16:creationId xmlns:a16="http://schemas.microsoft.com/office/drawing/2014/main" id="{4F9ABA96-75EB-414A-AF22-65F0C67B040B}"/>
              </a:ext>
            </a:extLst>
          </p:cNvPr>
          <p:cNvSpPr txBox="1">
            <a:spLocks noChangeArrowheads="1"/>
          </p:cNvSpPr>
          <p:nvPr/>
        </p:nvSpPr>
        <p:spPr bwMode="auto">
          <a:xfrm>
            <a:off x="695400" y="1412776"/>
            <a:ext cx="10585176" cy="3682483"/>
          </a:xfrm>
          <a:prstGeom prst="rect">
            <a:avLst/>
          </a:prstGeom>
          <a:noFill/>
          <a:ln>
            <a:noFill/>
          </a:ln>
          <a:effectLst/>
        </p:spPr>
        <p:txBody>
          <a:bodyPr wrap="square">
            <a:spAutoFit/>
          </a:bodyPr>
          <a:lstStyle>
            <a:lvl1pPr marL="514350" indent="-5143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lgn="just" eaLnBrk="1" hangingPunct="1">
              <a:lnSpc>
                <a:spcPct val="150000"/>
              </a:lnSpc>
              <a:spcBef>
                <a:spcPct val="50000"/>
              </a:spcBef>
              <a:defRPr/>
            </a:pPr>
            <a:r>
              <a:rPr lang="en-US" sz="5400" b="1" dirty="0" err="1">
                <a:solidFill>
                  <a:schemeClr val="tx1"/>
                </a:solidFill>
                <a:latin typeface="Times New Roman" panose="02020603050405020304" pitchFamily="18" charset="0"/>
                <a:cs typeface="Times New Roman" panose="02020603050405020304" pitchFamily="18" charset="0"/>
              </a:rPr>
              <a:t>Kí</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hiệu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hóa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học</a:t>
            </a:r>
            <a:r>
              <a:rPr lang="en-US" sz="5400" b="1" dirty="0">
                <a:solidFill>
                  <a:schemeClr val="tx1"/>
                </a:solidFill>
                <a:latin typeface="Times New Roman" panose="02020603050405020304" pitchFamily="18" charset="0"/>
                <a:cs typeface="Times New Roman" panose="02020603050405020304" pitchFamily="18" charset="0"/>
              </a:rPr>
              <a:t> </a:t>
            </a:r>
            <a:r>
              <a:rPr lang="vi-VN" sz="5400" b="1" dirty="0">
                <a:solidFill>
                  <a:schemeClr val="tx1"/>
                </a:solidFill>
                <a:latin typeface="Times New Roman" panose="02020603050405020304" pitchFamily="18" charset="0"/>
                <a:cs typeface="Times New Roman" panose="02020603050405020304" pitchFamily="18" charset="0"/>
              </a:rPr>
              <a:t>(KHHH)</a:t>
            </a:r>
            <a:r>
              <a:rPr lang="en-US" sz="5400" b="1" dirty="0">
                <a:solidFill>
                  <a:schemeClr val="tx1"/>
                </a:solidFill>
                <a:latin typeface="Times New Roman" panose="02020603050405020304" pitchFamily="18" charset="0"/>
                <a:cs typeface="Times New Roman" panose="02020603050405020304" pitchFamily="18" charset="0"/>
              </a:rPr>
              <a:t> </a:t>
            </a:r>
            <a:r>
              <a:rPr lang="vi-VN" sz="5400" b="1" dirty="0">
                <a:solidFill>
                  <a:schemeClr val="tx1"/>
                </a:solidFill>
                <a:latin typeface="Times New Roman" panose="02020603050405020304" pitchFamily="18" charset="0"/>
                <a:cs typeface="Times New Roman" panose="02020603050405020304" pitchFamily="18" charset="0"/>
              </a:rPr>
              <a:t>được viết bằng</a:t>
            </a:r>
            <a:r>
              <a:rPr lang="vi-VN" sz="5400" b="1" dirty="0">
                <a:solidFill>
                  <a:schemeClr val="bg2">
                    <a:lumMod val="50000"/>
                  </a:schemeClr>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một</a:t>
            </a:r>
            <a:r>
              <a:rPr lang="vi-VN" sz="5400" b="1" dirty="0">
                <a:solidFill>
                  <a:schemeClr val="bg2">
                    <a:lumMod val="50000"/>
                  </a:schemeClr>
                </a:solidFill>
                <a:latin typeface="Times New Roman" panose="02020603050405020304" pitchFamily="18" charset="0"/>
                <a:cs typeface="Times New Roman" panose="02020603050405020304" pitchFamily="18" charset="0"/>
              </a:rPr>
              <a:t> </a:t>
            </a:r>
            <a:r>
              <a:rPr lang="vi-VN" sz="5400" b="1" dirty="0">
                <a:solidFill>
                  <a:schemeClr val="tx1"/>
                </a:solidFill>
                <a:latin typeface="Times New Roman" panose="02020603050405020304" pitchFamily="18" charset="0"/>
                <a:cs typeface="Times New Roman" panose="02020603050405020304" pitchFamily="18" charset="0"/>
              </a:rPr>
              <a:t>hay</a:t>
            </a:r>
            <a:r>
              <a:rPr lang="vi-VN" sz="5400" b="1" dirty="0">
                <a:solidFill>
                  <a:schemeClr val="bg2">
                    <a:lumMod val="50000"/>
                  </a:schemeClr>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hai</a:t>
            </a:r>
            <a:r>
              <a:rPr lang="vi-VN" sz="5400" b="1" dirty="0">
                <a:solidFill>
                  <a:schemeClr val="bg2">
                    <a:lumMod val="50000"/>
                  </a:schemeClr>
                </a:solidFill>
                <a:latin typeface="Times New Roman" panose="02020603050405020304" pitchFamily="18" charset="0"/>
                <a:cs typeface="Times New Roman" panose="02020603050405020304" pitchFamily="18" charset="0"/>
              </a:rPr>
              <a:t> </a:t>
            </a:r>
            <a:r>
              <a:rPr lang="vi-VN" sz="5400" b="1" dirty="0">
                <a:solidFill>
                  <a:schemeClr val="tx1"/>
                </a:solidFill>
                <a:latin typeface="Times New Roman" panose="02020603050405020304" pitchFamily="18" charset="0"/>
                <a:cs typeface="Times New Roman" panose="02020603050405020304" pitchFamily="18" charset="0"/>
              </a:rPr>
              <a:t>chữ cái, trong đó </a:t>
            </a:r>
            <a:r>
              <a:rPr lang="vi-VN" sz="5400" b="1" dirty="0">
                <a:solidFill>
                  <a:srgbClr val="FF0000"/>
                </a:solidFill>
                <a:latin typeface="Times New Roman" panose="02020603050405020304" pitchFamily="18" charset="0"/>
                <a:cs typeface="Times New Roman" panose="02020603050405020304" pitchFamily="18" charset="0"/>
              </a:rPr>
              <a:t>chữ cái đầu </a:t>
            </a:r>
            <a:r>
              <a:rPr lang="vi-VN" sz="5400" b="1" dirty="0">
                <a:solidFill>
                  <a:schemeClr val="tx1"/>
                </a:solidFill>
                <a:latin typeface="Times New Roman" panose="02020603050405020304" pitchFamily="18" charset="0"/>
                <a:cs typeface="Times New Roman" panose="02020603050405020304" pitchFamily="18" charset="0"/>
              </a:rPr>
              <a:t>là</a:t>
            </a:r>
            <a:r>
              <a:rPr lang="vi-VN" sz="5400" b="1" dirty="0">
                <a:solidFill>
                  <a:schemeClr val="bg2">
                    <a:lumMod val="50000"/>
                  </a:schemeClr>
                </a:solidFill>
                <a:latin typeface="Times New Roman" panose="02020603050405020304" pitchFamily="18" charset="0"/>
                <a:cs typeface="Times New Roman" panose="02020603050405020304" pitchFamily="18" charset="0"/>
              </a:rPr>
              <a:t> </a:t>
            </a:r>
            <a:r>
              <a:rPr lang="vi-VN" sz="5400" b="1" dirty="0">
                <a:solidFill>
                  <a:srgbClr val="FF0000"/>
                </a:solidFill>
                <a:latin typeface="Times New Roman" panose="02020603050405020304" pitchFamily="18" charset="0"/>
                <a:cs typeface="Times New Roman" panose="02020603050405020304" pitchFamily="18" charset="0"/>
              </a:rPr>
              <a:t>chữ in hoa</a:t>
            </a:r>
            <a:r>
              <a:rPr lang="vi-VN" sz="5400" b="1" dirty="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p:txBody>
      </p:sp>
      <p:pic>
        <p:nvPicPr>
          <p:cNvPr id="20485"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CEFAF588-17B2-40D2-9230-2040FDBBC1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48" y="260648"/>
            <a:ext cx="889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51AC3595-0A8B-4BC3-A8BF-61D7C22150E2}"/>
              </a:ext>
            </a:extLst>
          </p:cNvPr>
          <p:cNvSpPr txBox="1">
            <a:spLocks noChangeArrowheads="1"/>
          </p:cNvSpPr>
          <p:nvPr/>
        </p:nvSpPr>
        <p:spPr bwMode="auto">
          <a:xfrm>
            <a:off x="834130" y="2331280"/>
            <a:ext cx="9269412" cy="1712913"/>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defRPr/>
            </a:pP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tạo</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32771"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ED8C5A4D-5460-4C13-B5B4-55334A0C1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31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B7DC699C-5EDF-461A-886B-767842EF3DD8}"/>
              </a:ext>
            </a:extLst>
          </p:cNvPr>
          <p:cNvSpPr txBox="1">
            <a:spLocks noChangeArrowheads="1"/>
          </p:cNvSpPr>
          <p:nvPr/>
        </p:nvSpPr>
        <p:spPr bwMode="auto">
          <a:xfrm>
            <a:off x="834130" y="4261680"/>
            <a:ext cx="9269412" cy="1712913"/>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defRPr/>
            </a:pP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tạo</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12" name="TextBox 3">
            <a:extLst>
              <a:ext uri="{FF2B5EF4-FFF2-40B4-BE49-F238E27FC236}">
                <a16:creationId xmlns:a16="http://schemas.microsoft.com/office/drawing/2014/main" id="{7FE74418-3588-4DC6-A2FA-82DE6BE290D3}"/>
              </a:ext>
            </a:extLst>
          </p:cNvPr>
          <p:cNvSpPr txBox="1">
            <a:spLocks noChangeArrowheads="1"/>
          </p:cNvSpPr>
          <p:nvPr/>
        </p:nvSpPr>
        <p:spPr bwMode="auto">
          <a:xfrm>
            <a:off x="834130" y="2331280"/>
            <a:ext cx="9269412" cy="1712913"/>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defRPr/>
            </a:pP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tạo</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5" name="TextBox 3">
            <a:extLst>
              <a:ext uri="{FF2B5EF4-FFF2-40B4-BE49-F238E27FC236}">
                <a16:creationId xmlns:a16="http://schemas.microsoft.com/office/drawing/2014/main" id="{B9F32CAE-8D1C-410A-ADA9-895C48B8BBF1}"/>
              </a:ext>
            </a:extLst>
          </p:cNvPr>
          <p:cNvSpPr txBox="1">
            <a:spLocks noChangeArrowheads="1"/>
          </p:cNvSpPr>
          <p:nvPr/>
        </p:nvSpPr>
        <p:spPr bwMode="auto">
          <a:xfrm>
            <a:off x="842067" y="4260093"/>
            <a:ext cx="9269413" cy="1712912"/>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buClrTx/>
              <a:defRPr/>
            </a:pP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tạo</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trở</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733"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sz="3733"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graphicFrame>
        <p:nvGraphicFramePr>
          <p:cNvPr id="9" name="Table 10">
            <a:extLst>
              <a:ext uri="{FF2B5EF4-FFF2-40B4-BE49-F238E27FC236}">
                <a16:creationId xmlns:a16="http://schemas.microsoft.com/office/drawing/2014/main" id="{2AC51A16-DE9E-4851-8DAB-D611FE8E5087}"/>
              </a:ext>
            </a:extLst>
          </p:cNvPr>
          <p:cNvGraphicFramePr>
            <a:graphicFrameLocks noGrp="1"/>
          </p:cNvGraphicFramePr>
          <p:nvPr/>
        </p:nvGraphicFramePr>
        <p:xfrm>
          <a:off x="1370013" y="204788"/>
          <a:ext cx="7683500" cy="1870076"/>
        </p:xfrm>
        <a:graphic>
          <a:graphicData uri="http://schemas.openxmlformats.org/drawingml/2006/table">
            <a:tbl>
              <a:tblPr firstRow="1" bandRow="1">
                <a:tableStyleId>{5940675A-B579-460E-94D1-54222C63F5DA}</a:tableStyleId>
              </a:tblPr>
              <a:tblGrid>
                <a:gridCol w="3348831">
                  <a:extLst>
                    <a:ext uri="{9D8B030D-6E8A-4147-A177-3AD203B41FA5}">
                      <a16:colId xmlns:a16="http://schemas.microsoft.com/office/drawing/2014/main" val="20000"/>
                    </a:ext>
                  </a:extLst>
                </a:gridCol>
                <a:gridCol w="4334669">
                  <a:extLst>
                    <a:ext uri="{9D8B030D-6E8A-4147-A177-3AD203B41FA5}">
                      <a16:colId xmlns:a16="http://schemas.microsoft.com/office/drawing/2014/main" val="20001"/>
                    </a:ext>
                  </a:extLst>
                </a:gridCol>
              </a:tblGrid>
              <a:tr h="691115">
                <a:tc gridSpan="2">
                  <a:txBody>
                    <a:bodyPr/>
                    <a:lstStyle/>
                    <a:p>
                      <a:pPr algn="ctr"/>
                      <a:r>
                        <a:rPr lang="en-US" sz="3700" b="1" dirty="0">
                          <a:solidFill>
                            <a:srgbClr val="FF0000"/>
                          </a:solidFill>
                          <a:latin typeface="Times New Roman" panose="02020603050405020304" pitchFamily="18" charset="0"/>
                          <a:cs typeface="Times New Roman" panose="02020603050405020304" pitchFamily="18" charset="0"/>
                        </a:rPr>
                        <a:t>CHẤT</a:t>
                      </a:r>
                    </a:p>
                  </a:txBody>
                  <a:tcPr marL="121915" marR="121915" marT="60981" marB="60981" anchor="ctr"/>
                </a:tc>
                <a:tc hMerge="1">
                  <a:txBody>
                    <a:bodyPr/>
                    <a:lstStyle/>
                    <a:p>
                      <a:endParaRPr lang="en-US" dirty="0"/>
                    </a:p>
                  </a:txBody>
                  <a:tcPr/>
                </a:tc>
                <a:extLst>
                  <a:ext uri="{0D108BD9-81ED-4DB2-BD59-A6C34878D82A}">
                    <a16:rowId xmlns:a16="http://schemas.microsoft.com/office/drawing/2014/main" val="10000"/>
                  </a:ext>
                </a:extLst>
              </a:tr>
              <a:tr h="691115">
                <a:tc>
                  <a:txBody>
                    <a:bodyPr/>
                    <a:lstStyle/>
                    <a:p>
                      <a:pPr algn="ctr"/>
                      <a:r>
                        <a:rPr lang="en-US" sz="3700" b="1" dirty="0">
                          <a:latin typeface="Times New Roman" panose="02020603050405020304" pitchFamily="18" charset="0"/>
                          <a:cs typeface="Times New Roman" panose="02020603050405020304" pitchFamily="18" charset="0"/>
                        </a:rPr>
                        <a:t>ĐƠN CHẤT</a:t>
                      </a:r>
                    </a:p>
                  </a:txBody>
                  <a:tcPr marL="121915" marR="121915" marT="60981" marB="60981" anchor="ctr"/>
                </a:tc>
                <a:tc>
                  <a:txBody>
                    <a:bodyPr/>
                    <a:lstStyle/>
                    <a:p>
                      <a:pPr algn="ctr"/>
                      <a:r>
                        <a:rPr lang="en-US" sz="3700" b="1" dirty="0">
                          <a:latin typeface="Times New Roman" panose="02020603050405020304" pitchFamily="18" charset="0"/>
                          <a:cs typeface="Times New Roman" panose="02020603050405020304" pitchFamily="18" charset="0"/>
                        </a:rPr>
                        <a:t>HỢP CHẤT</a:t>
                      </a:r>
                    </a:p>
                  </a:txBody>
                  <a:tcPr marL="121915" marR="121915" marT="60981" marB="60981" anchor="ctr"/>
                </a:tc>
                <a:extLst>
                  <a:ext uri="{0D108BD9-81ED-4DB2-BD59-A6C34878D82A}">
                    <a16:rowId xmlns:a16="http://schemas.microsoft.com/office/drawing/2014/main" val="10001"/>
                  </a:ext>
                </a:extLst>
              </a:tr>
              <a:tr h="487846">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txBody>
                  <a:tcPr marL="121915" marR="121915" marT="60981" marB="60981"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tố</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hóa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trở</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p>
                  </a:txBody>
                  <a:tcPr marL="121915" marR="121915" marT="60981" marB="60981" anchor="ctr"/>
                </a:tc>
                <a:extLst>
                  <a:ext uri="{0D108BD9-81ED-4DB2-BD59-A6C34878D82A}">
                    <a16:rowId xmlns:a16="http://schemas.microsoft.com/office/drawing/2014/main" val="10002"/>
                  </a:ext>
                </a:extLst>
              </a:tr>
            </a:tbl>
          </a:graphicData>
        </a:graphic>
      </p:graphicFrame>
      <p:grpSp>
        <p:nvGrpSpPr>
          <p:cNvPr id="32788" name="Google Shape;1339;p52">
            <a:extLst>
              <a:ext uri="{FF2B5EF4-FFF2-40B4-BE49-F238E27FC236}">
                <a16:creationId xmlns:a16="http://schemas.microsoft.com/office/drawing/2014/main" id="{A66401BF-1EF5-4453-87B8-A7E8B8A6E029}"/>
              </a:ext>
            </a:extLst>
          </p:cNvPr>
          <p:cNvGrpSpPr>
            <a:grpSpLocks/>
          </p:cNvGrpSpPr>
          <p:nvPr/>
        </p:nvGrpSpPr>
        <p:grpSpPr bwMode="auto">
          <a:xfrm>
            <a:off x="11082338" y="6105525"/>
            <a:ext cx="442912" cy="446088"/>
            <a:chOff x="6931035" y="3184144"/>
            <a:chExt cx="716128" cy="719903"/>
          </a:xfrm>
        </p:grpSpPr>
        <p:sp>
          <p:nvSpPr>
            <p:cNvPr id="32789" name="Google Shape;1340;p52">
              <a:extLst>
                <a:ext uri="{FF2B5EF4-FFF2-40B4-BE49-F238E27FC236}">
                  <a16:creationId xmlns:a16="http://schemas.microsoft.com/office/drawing/2014/main" id="{55A6821D-2FD5-4B41-9658-2CD0D5DAA6CF}"/>
                </a:ext>
              </a:extLst>
            </p:cNvPr>
            <p:cNvSpPr>
              <a:spLocks/>
            </p:cNvSpPr>
            <p:nvPr/>
          </p:nvSpPr>
          <p:spPr bwMode="auto">
            <a:xfrm>
              <a:off x="7304099" y="3430106"/>
              <a:ext cx="343064" cy="228463"/>
            </a:xfrm>
            <a:custGeom>
              <a:avLst/>
              <a:gdLst>
                <a:gd name="T0" fmla="*/ 294802 w 590"/>
                <a:gd name="T1" fmla="*/ 0 h 391"/>
                <a:gd name="T2" fmla="*/ 113967 w 590"/>
                <a:gd name="T3" fmla="*/ 0 h 391"/>
                <a:gd name="T4" fmla="*/ 111060 w 590"/>
                <a:gd name="T5" fmla="*/ 1169 h 391"/>
                <a:gd name="T6" fmla="*/ 1163 w 590"/>
                <a:gd name="T7" fmla="*/ 111018 h 391"/>
                <a:gd name="T8" fmla="*/ 1163 w 590"/>
                <a:gd name="T9" fmla="*/ 116861 h 391"/>
                <a:gd name="T10" fmla="*/ 111060 w 590"/>
                <a:gd name="T11" fmla="*/ 227294 h 391"/>
                <a:gd name="T12" fmla="*/ 113967 w 590"/>
                <a:gd name="T13" fmla="*/ 228463 h 391"/>
                <a:gd name="T14" fmla="*/ 294802 w 590"/>
                <a:gd name="T15" fmla="*/ 228463 h 391"/>
                <a:gd name="T16" fmla="*/ 343064 w 590"/>
                <a:gd name="T17" fmla="*/ 179381 h 391"/>
                <a:gd name="T18" fmla="*/ 343064 w 590"/>
                <a:gd name="T19" fmla="*/ 48497 h 391"/>
                <a:gd name="T20" fmla="*/ 294802 w 590"/>
                <a:gd name="T21" fmla="*/ 0 h 3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14" name="Google Shape;1341;p52">
              <a:extLst>
                <a:ext uri="{FF2B5EF4-FFF2-40B4-BE49-F238E27FC236}">
                  <a16:creationId xmlns:a16="http://schemas.microsoft.com/office/drawing/2014/main" id="{48109E5C-B12D-4023-9083-A8F12881CCDC}"/>
                </a:ext>
              </a:extLst>
            </p:cNvPr>
            <p:cNvSpPr/>
            <p:nvPr/>
          </p:nvSpPr>
          <p:spPr>
            <a:xfrm>
              <a:off x="6931035" y="3430089"/>
              <a:ext cx="343947" cy="22801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lIns="68575" tIns="34275" rIns="68575" bIns="34275"/>
            <a:lstStyle/>
            <a:p>
              <a:pPr>
                <a:spcBef>
                  <a:spcPts val="0"/>
                </a:spcBef>
                <a:spcAft>
                  <a:spcPts val="0"/>
                </a:spcAft>
                <a:buClr>
                  <a:schemeClr val="dk1"/>
                </a:buClr>
                <a:buSzPts val="1400"/>
                <a:buFont typeface="Calibri"/>
                <a:buNone/>
                <a:defRPr/>
              </a:pPr>
              <a:endParaRPr sz="1400">
                <a:solidFill>
                  <a:schemeClr val="dk1"/>
                </a:solidFill>
                <a:latin typeface="Calibri"/>
                <a:ea typeface="Calibri"/>
                <a:cs typeface="Calibri"/>
                <a:sym typeface="Calibri"/>
              </a:endParaRPr>
            </a:p>
          </p:txBody>
        </p:sp>
        <p:sp>
          <p:nvSpPr>
            <p:cNvPr id="32791" name="Google Shape;1342;p52">
              <a:extLst>
                <a:ext uri="{FF2B5EF4-FFF2-40B4-BE49-F238E27FC236}">
                  <a16:creationId xmlns:a16="http://schemas.microsoft.com/office/drawing/2014/main" id="{D6C3A2E8-B4EC-42C8-A60C-BBAAB9394EBA}"/>
                </a:ext>
              </a:extLst>
            </p:cNvPr>
            <p:cNvSpPr>
              <a:spLocks/>
            </p:cNvSpPr>
            <p:nvPr/>
          </p:nvSpPr>
          <p:spPr bwMode="auto">
            <a:xfrm>
              <a:off x="7175631" y="3184144"/>
              <a:ext cx="227419" cy="345369"/>
            </a:xfrm>
            <a:custGeom>
              <a:avLst/>
              <a:gdLst>
                <a:gd name="T0" fmla="*/ 178562 w 391"/>
                <a:gd name="T1" fmla="*/ 0 h 591"/>
                <a:gd name="T2" fmla="*/ 48857 w 391"/>
                <a:gd name="T3" fmla="*/ 0 h 591"/>
                <a:gd name="T4" fmla="*/ 0 w 391"/>
                <a:gd name="T5" fmla="*/ 49088 h 591"/>
                <a:gd name="T6" fmla="*/ 0 w 391"/>
                <a:gd name="T7" fmla="*/ 230830 h 591"/>
                <a:gd name="T8" fmla="*/ 1163 w 391"/>
                <a:gd name="T9" fmla="*/ 233168 h 591"/>
                <a:gd name="T10" fmla="*/ 111092 w 391"/>
                <a:gd name="T11" fmla="*/ 343616 h 591"/>
                <a:gd name="T12" fmla="*/ 116327 w 391"/>
                <a:gd name="T13" fmla="*/ 343616 h 591"/>
                <a:gd name="T14" fmla="*/ 226256 w 391"/>
                <a:gd name="T15" fmla="*/ 233168 h 591"/>
                <a:gd name="T16" fmla="*/ 227419 w 391"/>
                <a:gd name="T17" fmla="*/ 230830 h 591"/>
                <a:gd name="T18" fmla="*/ 227419 w 391"/>
                <a:gd name="T19" fmla="*/ 49088 h 591"/>
                <a:gd name="T20" fmla="*/ 178562 w 391"/>
                <a:gd name="T21" fmla="*/ 0 h 5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17" name="Google Shape;1343;p52">
              <a:extLst>
                <a:ext uri="{FF2B5EF4-FFF2-40B4-BE49-F238E27FC236}">
                  <a16:creationId xmlns:a16="http://schemas.microsoft.com/office/drawing/2014/main" id="{B2215EFE-C1E6-41D9-928A-A20E7F55EAB5}"/>
                </a:ext>
              </a:extLst>
            </p:cNvPr>
            <p:cNvSpPr/>
            <p:nvPr/>
          </p:nvSpPr>
          <p:spPr>
            <a:xfrm>
              <a:off x="7174877" y="3558186"/>
              <a:ext cx="228443" cy="345861"/>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lIns="68575" tIns="34275" rIns="68575" bIns="34275"/>
            <a:lstStyle/>
            <a:p>
              <a:pPr>
                <a:spcBef>
                  <a:spcPts val="0"/>
                </a:spcBef>
                <a:spcAft>
                  <a:spcPts val="0"/>
                </a:spcAft>
                <a:buClr>
                  <a:schemeClr val="dk1"/>
                </a:buClr>
                <a:buSzPts val="1400"/>
                <a:buFont typeface="Calibri"/>
                <a:buNone/>
                <a:defRPr/>
              </a:pPr>
              <a:endParaRPr sz="1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3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FBA8A-A5C1-4FE8-9BE0-03AF19FB3796}"/>
              </a:ext>
            </a:extLst>
          </p:cNvPr>
          <p:cNvSpPr>
            <a:spLocks noChangeArrowheads="1"/>
          </p:cNvSpPr>
          <p:nvPr/>
        </p:nvSpPr>
        <p:spPr bwMode="auto">
          <a:xfrm>
            <a:off x="1182315" y="0"/>
            <a:ext cx="8874125"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4800" b="1" dirty="0">
                <a:latin typeface="Times New Roman" panose="02020603050405020304" pitchFamily="18" charset="0"/>
                <a:cs typeface="Times New Roman" panose="02020603050405020304" pitchFamily="18" charset="0"/>
              </a:rPr>
              <a:t>1. CTHH </a:t>
            </a:r>
            <a:r>
              <a:rPr lang="en-US" altLang="en-US" sz="4800" b="1" dirty="0" err="1">
                <a:latin typeface="Times New Roman" panose="02020603050405020304" pitchFamily="18" charset="0"/>
                <a:cs typeface="Times New Roman" panose="02020603050405020304" pitchFamily="18" charset="0"/>
              </a:rPr>
              <a:t>khí</a:t>
            </a:r>
            <a:r>
              <a:rPr lang="en-US" altLang="en-US" sz="4800" b="1" dirty="0">
                <a:latin typeface="Times New Roman" panose="02020603050405020304" pitchFamily="18" charset="0"/>
                <a:cs typeface="Times New Roman" panose="02020603050405020304" pitchFamily="18" charset="0"/>
              </a:rPr>
              <a:t> oxygen (2O)		</a:t>
            </a:r>
          </a:p>
          <a:p>
            <a:pPr eaLnBrk="1" hangingPunct="1">
              <a:lnSpc>
                <a:spcPct val="150000"/>
              </a:lnSpc>
              <a:spcBef>
                <a:spcPct val="0"/>
              </a:spcBef>
              <a:buFontTx/>
              <a:buNone/>
            </a:pPr>
            <a:r>
              <a:rPr lang="en-US" altLang="en-US" sz="4800" b="1" dirty="0">
                <a:latin typeface="Times New Roman" panose="02020603050405020304" pitchFamily="18" charset="0"/>
                <a:cs typeface="Times New Roman" panose="02020603050405020304" pitchFamily="18" charset="0"/>
              </a:rPr>
              <a:t>2. CTHH </a:t>
            </a:r>
            <a:r>
              <a:rPr lang="en-US" altLang="en-US" sz="4800" b="1" dirty="0" err="1">
                <a:latin typeface="Times New Roman" panose="02020603050405020304" pitchFamily="18" charset="0"/>
                <a:cs typeface="Times New Roman" panose="02020603050405020304" pitchFamily="18" charset="0"/>
              </a:rPr>
              <a:t>khí</a:t>
            </a:r>
            <a:r>
              <a:rPr lang="en-US" altLang="en-US" sz="4800" b="1" dirty="0">
                <a:latin typeface="Times New Roman" panose="02020603050405020304" pitchFamily="18" charset="0"/>
                <a:cs typeface="Times New Roman" panose="02020603050405020304" pitchFamily="18" charset="0"/>
              </a:rPr>
              <a:t> chlorine (2Cl)	</a:t>
            </a:r>
          </a:p>
          <a:p>
            <a:pPr eaLnBrk="1" hangingPunct="1">
              <a:lnSpc>
                <a:spcPct val="150000"/>
              </a:lnSpc>
              <a:spcBef>
                <a:spcPct val="0"/>
              </a:spcBef>
              <a:buFont typeface="Georgia" panose="02040502050405020303" pitchFamily="18" charset="0"/>
              <a:buNone/>
            </a:pPr>
            <a:r>
              <a:rPr lang="en-US" altLang="en-US" sz="4800" b="1" dirty="0">
                <a:latin typeface="Times New Roman" panose="02020603050405020304" pitchFamily="18" charset="0"/>
                <a:cs typeface="Times New Roman" panose="02020603050405020304" pitchFamily="18" charset="0"/>
              </a:rPr>
              <a:t>3. CTHH </a:t>
            </a:r>
            <a:r>
              <a:rPr lang="en-US" altLang="en-US" sz="4800" b="1" dirty="0" err="1">
                <a:latin typeface="Times New Roman" panose="02020603050405020304" pitchFamily="18" charset="0"/>
                <a:cs typeface="Times New Roman" panose="02020603050405020304" pitchFamily="18" charset="0"/>
              </a:rPr>
              <a:t>khí</a:t>
            </a:r>
            <a:r>
              <a:rPr lang="en-US" altLang="en-US" sz="4800" b="1" dirty="0">
                <a:latin typeface="Times New Roman" panose="02020603050405020304" pitchFamily="18" charset="0"/>
                <a:cs typeface="Times New Roman" panose="02020603050405020304" pitchFamily="18" charset="0"/>
              </a:rPr>
              <a:t> nitrogen (2N) 	</a:t>
            </a:r>
          </a:p>
          <a:p>
            <a:pPr eaLnBrk="1" hangingPunct="1">
              <a:lnSpc>
                <a:spcPct val="150000"/>
              </a:lnSpc>
              <a:spcBef>
                <a:spcPct val="0"/>
              </a:spcBef>
              <a:buFont typeface="Georgia" panose="02040502050405020303" pitchFamily="18" charset="0"/>
              <a:buNone/>
            </a:pPr>
            <a:r>
              <a:rPr lang="en-US" altLang="en-US" sz="4800" b="1" dirty="0">
                <a:latin typeface="Times New Roman" panose="02020603050405020304" pitchFamily="18" charset="0"/>
                <a:cs typeface="Times New Roman" panose="02020603050405020304" pitchFamily="18" charset="0"/>
              </a:rPr>
              <a:t>4. CTHH </a:t>
            </a:r>
            <a:r>
              <a:rPr lang="en-US" altLang="en-US" sz="4800" b="1" dirty="0" err="1">
                <a:latin typeface="Times New Roman" panose="02020603050405020304" pitchFamily="18" charset="0"/>
                <a:cs typeface="Times New Roman" panose="02020603050405020304" pitchFamily="18" charset="0"/>
              </a:rPr>
              <a:t>khí</a:t>
            </a:r>
            <a:r>
              <a:rPr lang="en-US" altLang="en-US" sz="4800" b="1" dirty="0">
                <a:latin typeface="Times New Roman" panose="02020603050405020304" pitchFamily="18" charset="0"/>
                <a:cs typeface="Times New Roman" panose="02020603050405020304" pitchFamily="18" charset="0"/>
              </a:rPr>
              <a:t> hydrogen (2H) 	</a:t>
            </a:r>
          </a:p>
          <a:p>
            <a:pPr eaLnBrk="1" hangingPunct="1">
              <a:lnSpc>
                <a:spcPct val="150000"/>
              </a:lnSpc>
              <a:spcBef>
                <a:spcPct val="0"/>
              </a:spcBef>
              <a:buFont typeface="Georgia" panose="02040502050405020303" pitchFamily="18" charset="0"/>
              <a:buNone/>
            </a:pPr>
            <a:r>
              <a:rPr lang="en-US" altLang="en-US" sz="4800" b="1" dirty="0">
                <a:latin typeface="Times New Roman" panose="02020603050405020304" pitchFamily="18" charset="0"/>
                <a:cs typeface="Times New Roman" panose="02020603050405020304" pitchFamily="18" charset="0"/>
              </a:rPr>
              <a:t>5. CTHH bromine </a:t>
            </a:r>
            <a:r>
              <a:rPr lang="en-US" altLang="en-US" sz="4800" b="1" dirty="0" err="1">
                <a:latin typeface="Times New Roman" panose="02020603050405020304" pitchFamily="18" charset="0"/>
                <a:cs typeface="Times New Roman" panose="02020603050405020304" pitchFamily="18" charset="0"/>
              </a:rPr>
              <a:t>lỏng</a:t>
            </a:r>
            <a:r>
              <a:rPr lang="en-US" altLang="en-US" sz="4800" b="1" dirty="0">
                <a:latin typeface="Times New Roman" panose="02020603050405020304" pitchFamily="18" charset="0"/>
                <a:cs typeface="Times New Roman" panose="02020603050405020304" pitchFamily="18" charset="0"/>
              </a:rPr>
              <a:t> (2Br)</a:t>
            </a:r>
          </a:p>
          <a:p>
            <a:pPr eaLnBrk="1" hangingPunct="1">
              <a:lnSpc>
                <a:spcPct val="150000"/>
              </a:lnSpc>
              <a:spcBef>
                <a:spcPct val="0"/>
              </a:spcBef>
              <a:buFontTx/>
              <a:buNone/>
            </a:pPr>
            <a:r>
              <a:rPr lang="en-US" altLang="en-US" sz="4800" b="1" dirty="0">
                <a:latin typeface="Times New Roman" panose="02020603050405020304" pitchFamily="18" charset="0"/>
                <a:cs typeface="Times New Roman" panose="02020603050405020304" pitchFamily="18" charset="0"/>
              </a:rPr>
              <a:t>6. CTHH </a:t>
            </a:r>
            <a:r>
              <a:rPr lang="en-US" altLang="en-US" sz="4800" b="1" dirty="0" err="1">
                <a:latin typeface="Times New Roman" panose="02020603050405020304" pitchFamily="18" charset="0"/>
                <a:cs typeface="Times New Roman" panose="02020603050405020304" pitchFamily="18" charset="0"/>
              </a:rPr>
              <a:t>khí</a:t>
            </a:r>
            <a:r>
              <a:rPr lang="en-US" altLang="en-US" sz="4800" b="1" dirty="0">
                <a:latin typeface="Times New Roman" panose="02020603050405020304" pitchFamily="18" charset="0"/>
                <a:cs typeface="Times New Roman" panose="02020603050405020304" pitchFamily="18" charset="0"/>
              </a:rPr>
              <a:t> ozone (3O)</a:t>
            </a:r>
          </a:p>
        </p:txBody>
      </p:sp>
      <p:sp>
        <p:nvSpPr>
          <p:cNvPr id="2" name="TextBox 1">
            <a:extLst>
              <a:ext uri="{FF2B5EF4-FFF2-40B4-BE49-F238E27FC236}">
                <a16:creationId xmlns:a16="http://schemas.microsoft.com/office/drawing/2014/main" id="{AC86C112-A366-4327-AE14-4A8856ACA1E2}"/>
              </a:ext>
            </a:extLst>
          </p:cNvPr>
          <p:cNvSpPr txBox="1">
            <a:spLocks noChangeArrowheads="1"/>
          </p:cNvSpPr>
          <p:nvPr/>
        </p:nvSpPr>
        <p:spPr bwMode="auto">
          <a:xfrm>
            <a:off x="9756576" y="0"/>
            <a:ext cx="15240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O</a:t>
            </a:r>
            <a:r>
              <a:rPr lang="en-US" altLang="en-US" sz="4800" b="1" baseline="-2500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Cl</a:t>
            </a:r>
            <a:r>
              <a:rPr lang="en-US" altLang="en-US" sz="4800" b="1" baseline="-2500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N</a:t>
            </a:r>
            <a:r>
              <a:rPr lang="en-US" altLang="en-US" sz="4800" b="1" baseline="-2500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H</a:t>
            </a:r>
            <a:r>
              <a:rPr lang="en-US" altLang="en-US" sz="4800" b="1" baseline="-2500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Br</a:t>
            </a:r>
            <a:r>
              <a:rPr lang="en-US" altLang="en-US" sz="4800" b="1" baseline="-2500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O</a:t>
            </a:r>
            <a:r>
              <a:rPr lang="en-US" altLang="en-US" sz="4800" b="1" baseline="-25000">
                <a:solidFill>
                  <a:srgbClr val="FF0000"/>
                </a:solidFill>
                <a:latin typeface="Times New Roman" panose="02020603050405020304" pitchFamily="18" charset="0"/>
                <a:cs typeface="Times New Roman" panose="02020603050405020304" pitchFamily="18" charset="0"/>
              </a:rPr>
              <a:t>3</a:t>
            </a:r>
          </a:p>
        </p:txBody>
      </p:sp>
      <p:pic>
        <p:nvPicPr>
          <p:cNvPr id="41988"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4C46102D-DB9C-4609-9ADD-78BB6AF3BC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8" y="260648"/>
            <a:ext cx="831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85A291-EA3A-40B4-9EDE-663EEF3B57A9}"/>
              </a:ext>
            </a:extLst>
          </p:cNvPr>
          <p:cNvSpPr>
            <a:spLocks noChangeArrowheads="1"/>
          </p:cNvSpPr>
          <p:nvPr/>
        </p:nvSpPr>
        <p:spPr bwMode="auto">
          <a:xfrm>
            <a:off x="831850" y="0"/>
            <a:ext cx="10618788" cy="6399213"/>
          </a:xfrm>
          <a:prstGeom prst="rect">
            <a:avLst/>
          </a:prstGeom>
          <a:noFill/>
          <a:ln>
            <a:noFill/>
          </a:ln>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lnSpc>
                <a:spcPct val="150000"/>
              </a:lnSpc>
              <a:spcBef>
                <a:spcPct val="0"/>
              </a:spcBef>
              <a:spcAft>
                <a:spcPct val="0"/>
              </a:spcAft>
              <a:buClrTx/>
              <a:buSzTx/>
              <a:buFontTx/>
              <a:buNone/>
              <a:defRPr/>
            </a:pPr>
            <a:r>
              <a:rPr lang="en-US" altLang="en-US" sz="3467" b="1" dirty="0">
                <a:solidFill>
                  <a:schemeClr val="tx1"/>
                </a:solidFill>
                <a:latin typeface="Times New Roman" panose="02020603050405020304" pitchFamily="18" charset="0"/>
                <a:cs typeface="Times New Roman" panose="02020603050405020304" pitchFamily="18" charset="0"/>
              </a:rPr>
              <a:t>7. CTHH </a:t>
            </a:r>
            <a:r>
              <a:rPr lang="en-US" altLang="en-US" sz="3467" b="1" dirty="0" err="1">
                <a:solidFill>
                  <a:schemeClr val="tx1"/>
                </a:solidFill>
                <a:latin typeface="Times New Roman" panose="02020603050405020304" pitchFamily="18" charset="0"/>
                <a:cs typeface="Times New Roman" panose="02020603050405020304" pitchFamily="18" charset="0"/>
              </a:rPr>
              <a:t>nước</a:t>
            </a:r>
            <a:r>
              <a:rPr lang="en-US" altLang="en-US" sz="3467" b="1" dirty="0">
                <a:solidFill>
                  <a:schemeClr val="tx1"/>
                </a:solidFill>
                <a:latin typeface="Times New Roman" panose="02020603050405020304" pitchFamily="18" charset="0"/>
                <a:cs typeface="Times New Roman" panose="02020603050405020304" pitchFamily="18" charset="0"/>
              </a:rPr>
              <a:t> (2H, 1O)		</a:t>
            </a:r>
          </a:p>
          <a:p>
            <a:pPr eaLnBrk="1" hangingPunct="1">
              <a:lnSpc>
                <a:spcPct val="150000"/>
              </a:lnSpc>
              <a:spcBef>
                <a:spcPct val="0"/>
              </a:spcBef>
              <a:spcAft>
                <a:spcPct val="0"/>
              </a:spcAft>
              <a:buClrTx/>
              <a:buSzTx/>
              <a:buFontTx/>
              <a:buNone/>
              <a:defRPr/>
            </a:pPr>
            <a:r>
              <a:rPr lang="en-US" altLang="en-US" sz="3467" b="1" dirty="0">
                <a:solidFill>
                  <a:schemeClr val="tx1"/>
                </a:solidFill>
                <a:latin typeface="Times New Roman" panose="02020603050405020304" pitchFamily="18" charset="0"/>
                <a:cs typeface="Times New Roman" panose="02020603050405020304" pitchFamily="18" charset="0"/>
              </a:rPr>
              <a:t>8. CTHH </a:t>
            </a:r>
            <a:r>
              <a:rPr lang="en-US" altLang="en-US" sz="3467" b="1" dirty="0" err="1">
                <a:solidFill>
                  <a:schemeClr val="tx1"/>
                </a:solidFill>
                <a:latin typeface="Times New Roman" panose="02020603050405020304" pitchFamily="18" charset="0"/>
                <a:cs typeface="Times New Roman" panose="02020603050405020304" pitchFamily="18" charset="0"/>
              </a:rPr>
              <a:t>amonia</a:t>
            </a:r>
            <a:r>
              <a:rPr lang="en-US" altLang="en-US" sz="3467" b="1" dirty="0">
                <a:solidFill>
                  <a:schemeClr val="tx1"/>
                </a:solidFill>
                <a:latin typeface="Times New Roman" panose="02020603050405020304" pitchFamily="18" charset="0"/>
                <a:cs typeface="Times New Roman" panose="02020603050405020304" pitchFamily="18" charset="0"/>
              </a:rPr>
              <a:t> (1N, 3H)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9. CTHH P</a:t>
            </a:r>
            <a:r>
              <a:rPr lang="en-US" sz="3467" b="1" dirty="0">
                <a:solidFill>
                  <a:schemeClr val="tx1"/>
                </a:solidFill>
                <a:latin typeface="Times New Roman" panose="02020603050405020304" pitchFamily="18" charset="0"/>
                <a:cs typeface="Times New Roman" panose="02020603050405020304" pitchFamily="18" charset="0"/>
              </a:rPr>
              <a:t>otassium chlorate </a:t>
            </a:r>
            <a:r>
              <a:rPr lang="en-US" altLang="en-US" sz="3467" b="1" dirty="0">
                <a:solidFill>
                  <a:schemeClr val="tx1"/>
                </a:solidFill>
                <a:latin typeface="Times New Roman" panose="02020603050405020304" pitchFamily="18" charset="0"/>
                <a:cs typeface="Times New Roman" panose="02020603050405020304" pitchFamily="18" charset="0"/>
              </a:rPr>
              <a:t>(1K, 1Cl, 3O)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10. CTHH Hydrochloric acid (1H, 1Cl)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11. CTHH </a:t>
            </a:r>
            <a:r>
              <a:rPr lang="en-US" sz="3467" b="1" dirty="0">
                <a:solidFill>
                  <a:schemeClr val="tx1"/>
                </a:solidFill>
                <a:latin typeface="Times New Roman" panose="02020603050405020304" pitchFamily="18" charset="0"/>
                <a:cs typeface="Times New Roman" panose="02020603050405020304" pitchFamily="18" charset="0"/>
              </a:rPr>
              <a:t>Sulfuric acid </a:t>
            </a:r>
            <a:r>
              <a:rPr lang="en-US" altLang="en-US" sz="3467" b="1" dirty="0">
                <a:solidFill>
                  <a:schemeClr val="tx1"/>
                </a:solidFill>
                <a:latin typeface="Times New Roman" panose="02020603050405020304" pitchFamily="18" charset="0"/>
                <a:cs typeface="Times New Roman" panose="02020603050405020304" pitchFamily="18" charset="0"/>
              </a:rPr>
              <a:t>(2H, 1S, 4O)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12. CTHH </a:t>
            </a:r>
            <a:r>
              <a:rPr lang="en-US" altLang="en-US" sz="3467" b="1" dirty="0" err="1">
                <a:solidFill>
                  <a:schemeClr val="tx1"/>
                </a:solidFill>
                <a:latin typeface="Times New Roman" panose="02020603050405020304" pitchFamily="18" charset="0"/>
                <a:cs typeface="Times New Roman" panose="02020603050405020304" pitchFamily="18" charset="0"/>
              </a:rPr>
              <a:t>muối</a:t>
            </a:r>
            <a:r>
              <a:rPr lang="en-US" altLang="en-US" sz="3467" b="1" dirty="0">
                <a:solidFill>
                  <a:schemeClr val="tx1"/>
                </a:solidFill>
                <a:latin typeface="Times New Roman" panose="02020603050405020304" pitchFamily="18" charset="0"/>
                <a:cs typeface="Times New Roman" panose="02020603050405020304" pitchFamily="18" charset="0"/>
              </a:rPr>
              <a:t> </a:t>
            </a:r>
            <a:r>
              <a:rPr lang="en-US" altLang="en-US" sz="3467" b="1" dirty="0" err="1">
                <a:solidFill>
                  <a:schemeClr val="tx1"/>
                </a:solidFill>
                <a:latin typeface="Times New Roman" panose="02020603050405020304" pitchFamily="18" charset="0"/>
                <a:cs typeface="Times New Roman" panose="02020603050405020304" pitchFamily="18" charset="0"/>
              </a:rPr>
              <a:t>ăn</a:t>
            </a:r>
            <a:r>
              <a:rPr lang="en-US" altLang="en-US" sz="3467" b="1" dirty="0">
                <a:solidFill>
                  <a:schemeClr val="tx1"/>
                </a:solidFill>
                <a:latin typeface="Times New Roman" panose="02020603050405020304" pitchFamily="18" charset="0"/>
                <a:cs typeface="Times New Roman" panose="02020603050405020304" pitchFamily="18" charset="0"/>
              </a:rPr>
              <a:t>/ </a:t>
            </a:r>
            <a:r>
              <a:rPr lang="en-US" sz="3467" b="1" dirty="0">
                <a:solidFill>
                  <a:schemeClr val="tx1"/>
                </a:solidFill>
                <a:latin typeface="Times New Roman" panose="02020603050405020304" pitchFamily="18" charset="0"/>
                <a:cs typeface="Times New Roman" panose="02020603050405020304" pitchFamily="18" charset="0"/>
              </a:rPr>
              <a:t>Sodium chloride </a:t>
            </a:r>
            <a:r>
              <a:rPr lang="en-US" altLang="en-US" sz="3467" b="1" dirty="0">
                <a:solidFill>
                  <a:schemeClr val="tx1"/>
                </a:solidFill>
                <a:latin typeface="Times New Roman" panose="02020603050405020304" pitchFamily="18" charset="0"/>
                <a:cs typeface="Times New Roman" panose="02020603050405020304" pitchFamily="18" charset="0"/>
              </a:rPr>
              <a:t>(1Na, 1Cl)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13. CTHH </a:t>
            </a:r>
            <a:r>
              <a:rPr lang="en-US" altLang="en-US" sz="3467" b="1" dirty="0" err="1">
                <a:solidFill>
                  <a:schemeClr val="tx1"/>
                </a:solidFill>
                <a:latin typeface="Times New Roman" panose="02020603050405020304" pitchFamily="18" charset="0"/>
                <a:cs typeface="Times New Roman" panose="02020603050405020304" pitchFamily="18" charset="0"/>
              </a:rPr>
              <a:t>khí</a:t>
            </a:r>
            <a:r>
              <a:rPr lang="en-US" altLang="en-US" sz="3467" b="1" dirty="0">
                <a:solidFill>
                  <a:schemeClr val="tx1"/>
                </a:solidFill>
                <a:latin typeface="Times New Roman" panose="02020603050405020304" pitchFamily="18" charset="0"/>
                <a:cs typeface="Times New Roman" panose="02020603050405020304" pitchFamily="18" charset="0"/>
              </a:rPr>
              <a:t> carbonic/ </a:t>
            </a:r>
            <a:r>
              <a:rPr lang="en-US" sz="3467" b="1" dirty="0">
                <a:solidFill>
                  <a:schemeClr val="tx1"/>
                </a:solidFill>
                <a:latin typeface="Times New Roman" panose="02020603050405020304" pitchFamily="18" charset="0"/>
                <a:cs typeface="Times New Roman" panose="02020603050405020304" pitchFamily="18" charset="0"/>
              </a:rPr>
              <a:t>Carbon dioxide </a:t>
            </a:r>
            <a:r>
              <a:rPr lang="en-US" altLang="en-US" sz="3467" b="1" dirty="0">
                <a:solidFill>
                  <a:schemeClr val="tx1"/>
                </a:solidFill>
                <a:latin typeface="Times New Roman" panose="02020603050405020304" pitchFamily="18" charset="0"/>
                <a:cs typeface="Times New Roman" panose="02020603050405020304" pitchFamily="18" charset="0"/>
              </a:rPr>
              <a:t>(1C, 2O)	</a:t>
            </a:r>
          </a:p>
          <a:p>
            <a:pPr eaLnBrk="1" hangingPunct="1">
              <a:lnSpc>
                <a:spcPct val="150000"/>
              </a:lnSpc>
              <a:spcBef>
                <a:spcPct val="0"/>
              </a:spcBef>
              <a:spcAft>
                <a:spcPct val="0"/>
              </a:spcAft>
              <a:buClrTx/>
              <a:buSzTx/>
              <a:buFont typeface="Georgia" panose="02040502050405020303" pitchFamily="18" charset="0"/>
              <a:buNone/>
              <a:defRPr/>
            </a:pPr>
            <a:r>
              <a:rPr lang="en-US" altLang="en-US" sz="3467" b="1" dirty="0">
                <a:solidFill>
                  <a:schemeClr val="tx1"/>
                </a:solidFill>
                <a:latin typeface="Times New Roman" panose="02020603050405020304" pitchFamily="18" charset="0"/>
                <a:cs typeface="Times New Roman" panose="02020603050405020304" pitchFamily="18" charset="0"/>
              </a:rPr>
              <a:t>14. CTHH </a:t>
            </a:r>
            <a:r>
              <a:rPr lang="en-US" altLang="en-US" sz="3467" b="1" dirty="0" err="1">
                <a:solidFill>
                  <a:schemeClr val="tx1"/>
                </a:solidFill>
                <a:latin typeface="Times New Roman" panose="02020603050405020304" pitchFamily="18" charset="0"/>
                <a:cs typeface="Times New Roman" panose="02020603050405020304" pitchFamily="18" charset="0"/>
              </a:rPr>
              <a:t>thuốc</a:t>
            </a:r>
            <a:r>
              <a:rPr lang="en-US" altLang="en-US" sz="3467" b="1" dirty="0">
                <a:solidFill>
                  <a:schemeClr val="tx1"/>
                </a:solidFill>
                <a:latin typeface="Times New Roman" panose="02020603050405020304" pitchFamily="18" charset="0"/>
                <a:cs typeface="Times New Roman" panose="02020603050405020304" pitchFamily="18" charset="0"/>
              </a:rPr>
              <a:t> </a:t>
            </a:r>
            <a:r>
              <a:rPr lang="en-US" altLang="en-US" sz="3467" b="1" dirty="0" err="1">
                <a:solidFill>
                  <a:schemeClr val="tx1"/>
                </a:solidFill>
                <a:latin typeface="Times New Roman" panose="02020603050405020304" pitchFamily="18" charset="0"/>
                <a:cs typeface="Times New Roman" panose="02020603050405020304" pitchFamily="18" charset="0"/>
              </a:rPr>
              <a:t>tím</a:t>
            </a:r>
            <a:r>
              <a:rPr lang="en-US" altLang="en-US" sz="3467" b="1" dirty="0">
                <a:solidFill>
                  <a:schemeClr val="tx1"/>
                </a:solidFill>
                <a:latin typeface="Times New Roman" panose="02020603050405020304" pitchFamily="18" charset="0"/>
                <a:cs typeface="Times New Roman" panose="02020603050405020304" pitchFamily="18" charset="0"/>
              </a:rPr>
              <a:t>/ </a:t>
            </a:r>
            <a:r>
              <a:rPr lang="fr-FR" altLang="en-US" sz="3467" b="1" dirty="0">
                <a:solidFill>
                  <a:schemeClr val="tx1"/>
                </a:solidFill>
                <a:latin typeface="Times New Roman" panose="02020603050405020304" pitchFamily="18" charset="0"/>
                <a:cs typeface="Times New Roman" panose="02020603050405020304" pitchFamily="18" charset="0"/>
              </a:rPr>
              <a:t>P</a:t>
            </a:r>
            <a:r>
              <a:rPr lang="fr-FR" sz="3467" b="1" dirty="0">
                <a:solidFill>
                  <a:schemeClr val="tx1"/>
                </a:solidFill>
                <a:latin typeface="Times New Roman" panose="02020603050405020304" pitchFamily="18" charset="0"/>
                <a:cs typeface="Times New Roman" panose="02020603050405020304" pitchFamily="18" charset="0"/>
              </a:rPr>
              <a:t>otassium permanganate</a:t>
            </a:r>
            <a:endParaRPr lang="en-US" altLang="en-US" sz="3467" b="1"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D1DBBC7-EBBD-474D-ABBA-DED4C79DBA12}"/>
              </a:ext>
            </a:extLst>
          </p:cNvPr>
          <p:cNvSpPr txBox="1">
            <a:spLocks noChangeArrowheads="1"/>
          </p:cNvSpPr>
          <p:nvPr/>
        </p:nvSpPr>
        <p:spPr bwMode="auto">
          <a:xfrm>
            <a:off x="10287000" y="0"/>
            <a:ext cx="1905000" cy="6399213"/>
          </a:xfrm>
          <a:prstGeom prst="rect">
            <a:avLst/>
          </a:prstGeom>
          <a:noFill/>
          <a:ln>
            <a:noFill/>
          </a:ln>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H</a:t>
            </a:r>
            <a:r>
              <a:rPr lang="en-US" altLang="en-US" sz="3467" b="1" baseline="-25000" dirty="0">
                <a:solidFill>
                  <a:srgbClr val="FF0000"/>
                </a:solidFill>
                <a:latin typeface="Times New Roman" panose="02020603050405020304" pitchFamily="18" charset="0"/>
                <a:cs typeface="Times New Roman" panose="02020603050405020304" pitchFamily="18" charset="0"/>
              </a:rPr>
              <a:t>2</a:t>
            </a:r>
            <a:r>
              <a:rPr lang="en-US" altLang="en-US" sz="3467" b="1" dirty="0">
                <a:solidFill>
                  <a:srgbClr val="FF0000"/>
                </a:solidFill>
                <a:latin typeface="Times New Roman" panose="02020603050405020304" pitchFamily="18" charset="0"/>
                <a:cs typeface="Times New Roman" panose="02020603050405020304" pitchFamily="18" charset="0"/>
              </a:rPr>
              <a:t>O</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NH</a:t>
            </a:r>
            <a:r>
              <a:rPr lang="en-US" altLang="en-US" sz="3467" b="1" baseline="-25000" dirty="0">
                <a:solidFill>
                  <a:srgbClr val="FF0000"/>
                </a:solidFill>
                <a:latin typeface="Times New Roman" panose="02020603050405020304" pitchFamily="18" charset="0"/>
                <a:cs typeface="Times New Roman" panose="02020603050405020304" pitchFamily="18" charset="0"/>
              </a:rPr>
              <a:t>3</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KClO</a:t>
            </a:r>
            <a:r>
              <a:rPr lang="en-US" altLang="en-US" sz="3467" b="1" baseline="-25000" dirty="0">
                <a:solidFill>
                  <a:srgbClr val="FF0000"/>
                </a:solidFill>
                <a:latin typeface="Times New Roman" panose="02020603050405020304" pitchFamily="18" charset="0"/>
                <a:cs typeface="Times New Roman" panose="02020603050405020304" pitchFamily="18" charset="0"/>
              </a:rPr>
              <a:t>3</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HCl</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H</a:t>
            </a:r>
            <a:r>
              <a:rPr lang="en-US" altLang="en-US" sz="3467" b="1" baseline="-25000" dirty="0">
                <a:solidFill>
                  <a:srgbClr val="FF0000"/>
                </a:solidFill>
                <a:latin typeface="Times New Roman" panose="02020603050405020304" pitchFamily="18" charset="0"/>
                <a:cs typeface="Times New Roman" panose="02020603050405020304" pitchFamily="18" charset="0"/>
              </a:rPr>
              <a:t>2</a:t>
            </a:r>
            <a:r>
              <a:rPr lang="en-US" altLang="en-US" sz="3467" b="1" dirty="0">
                <a:solidFill>
                  <a:srgbClr val="FF0000"/>
                </a:solidFill>
                <a:latin typeface="Times New Roman" panose="02020603050405020304" pitchFamily="18" charset="0"/>
                <a:cs typeface="Times New Roman" panose="02020603050405020304" pitchFamily="18" charset="0"/>
              </a:rPr>
              <a:t>SO</a:t>
            </a:r>
            <a:r>
              <a:rPr lang="en-US" altLang="en-US" sz="3467" b="1" baseline="-25000" dirty="0">
                <a:solidFill>
                  <a:srgbClr val="FF0000"/>
                </a:solidFill>
                <a:latin typeface="Times New Roman" panose="02020603050405020304" pitchFamily="18" charset="0"/>
                <a:cs typeface="Times New Roman" panose="02020603050405020304" pitchFamily="18" charset="0"/>
              </a:rPr>
              <a:t>4</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NaCl</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CO</a:t>
            </a:r>
            <a:r>
              <a:rPr lang="en-US" altLang="en-US" sz="3467" b="1" baseline="-25000" dirty="0">
                <a:solidFill>
                  <a:srgbClr val="FF0000"/>
                </a:solidFill>
                <a:latin typeface="Times New Roman" panose="02020603050405020304" pitchFamily="18" charset="0"/>
                <a:cs typeface="Times New Roman" panose="02020603050405020304" pitchFamily="18" charset="0"/>
              </a:rPr>
              <a:t>2</a:t>
            </a:r>
          </a:p>
          <a:p>
            <a:pPr eaLnBrk="1" hangingPunct="1">
              <a:lnSpc>
                <a:spcPct val="150000"/>
              </a:lnSpc>
              <a:spcBef>
                <a:spcPct val="0"/>
              </a:spcBef>
              <a:spcAft>
                <a:spcPct val="0"/>
              </a:spcAft>
              <a:buClrTx/>
              <a:buSzTx/>
              <a:buFontTx/>
              <a:buNone/>
              <a:defRPr/>
            </a:pPr>
            <a:r>
              <a:rPr lang="en-US" altLang="en-US" sz="3467" b="1" dirty="0">
                <a:solidFill>
                  <a:srgbClr val="FF0000"/>
                </a:solidFill>
                <a:latin typeface="Times New Roman" panose="02020603050405020304" pitchFamily="18" charset="0"/>
                <a:cs typeface="Times New Roman" panose="02020603050405020304" pitchFamily="18" charset="0"/>
              </a:rPr>
              <a:t>KMnO</a:t>
            </a:r>
            <a:r>
              <a:rPr lang="en-US" altLang="en-US" sz="3467" b="1" baseline="-25000" dirty="0">
                <a:solidFill>
                  <a:srgbClr val="FF0000"/>
                </a:solidFill>
                <a:latin typeface="Times New Roman" panose="02020603050405020304" pitchFamily="18" charset="0"/>
                <a:cs typeface="Times New Roman" panose="02020603050405020304" pitchFamily="18" charset="0"/>
              </a:rPr>
              <a:t>4</a:t>
            </a:r>
          </a:p>
        </p:txBody>
      </p:sp>
      <p:sp>
        <p:nvSpPr>
          <p:cNvPr id="8" name="TextBox 7">
            <a:extLst>
              <a:ext uri="{FF2B5EF4-FFF2-40B4-BE49-F238E27FC236}">
                <a16:creationId xmlns:a16="http://schemas.microsoft.com/office/drawing/2014/main" id="{447D339B-F2B5-4896-833D-1F5393F5CDCF}"/>
              </a:ext>
            </a:extLst>
          </p:cNvPr>
          <p:cNvSpPr txBox="1">
            <a:spLocks noChangeArrowheads="1"/>
          </p:cNvSpPr>
          <p:nvPr/>
        </p:nvSpPr>
        <p:spPr bwMode="auto">
          <a:xfrm>
            <a:off x="8723313" y="6134100"/>
            <a:ext cx="336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(1K, 1Mn, 4O)</a:t>
            </a:r>
          </a:p>
        </p:txBody>
      </p:sp>
      <p:pic>
        <p:nvPicPr>
          <p:cNvPr id="43013"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C1DA5F97-BB72-44BB-86C1-C81241C269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31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5">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p:cTn id="40"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5">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p:cTn id="4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5">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presetSubtype="0" fill="hold" grpId="0" nodeType="click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53" presetClass="entr" presetSubtype="16" fill="hold"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96A53399-0F21-4CBA-B0C2-37A0A64181FA}"/>
              </a:ext>
            </a:extLst>
          </p:cNvPr>
          <p:cNvSpPr>
            <a:spLocks noChangeArrowheads="1"/>
          </p:cNvSpPr>
          <p:nvPr/>
        </p:nvSpPr>
        <p:spPr bwMode="auto">
          <a:xfrm>
            <a:off x="0" y="0"/>
            <a:ext cx="1219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0000CC"/>
                </a:solidFill>
                <a:latin typeface="Times New Roman" panose="02020603050405020304" pitchFamily="18" charset="0"/>
                <a:cs typeface="Times New Roman" panose="02020603050405020304" pitchFamily="18" charset="0"/>
              </a:rPr>
              <a:t>Ý nghĩa của CTHH </a:t>
            </a:r>
            <a:r>
              <a:rPr lang="en-US" altLang="en-US" sz="6600" b="1">
                <a:solidFill>
                  <a:srgbClr val="FF0000"/>
                </a:solidFill>
                <a:latin typeface="Times New Roman" panose="02020603050405020304" pitchFamily="18" charset="0"/>
                <a:cs typeface="Times New Roman" panose="02020603050405020304" pitchFamily="18" charset="0"/>
              </a:rPr>
              <a:t>O</a:t>
            </a:r>
            <a:r>
              <a:rPr lang="en-US" altLang="en-US" sz="6600" b="1" baseline="-25000">
                <a:solidFill>
                  <a:srgbClr val="FF0000"/>
                </a:solidFill>
                <a:latin typeface="Times New Roman" panose="02020603050405020304" pitchFamily="18" charset="0"/>
                <a:cs typeface="Times New Roman" panose="02020603050405020304" pitchFamily="18" charset="0"/>
              </a:rPr>
              <a:t>2</a:t>
            </a:r>
          </a:p>
        </p:txBody>
      </p:sp>
      <p:sp>
        <p:nvSpPr>
          <p:cNvPr id="7" name="Rectangle 6">
            <a:extLst>
              <a:ext uri="{FF2B5EF4-FFF2-40B4-BE49-F238E27FC236}">
                <a16:creationId xmlns:a16="http://schemas.microsoft.com/office/drawing/2014/main" id="{A8A4FEF5-5228-4139-BA0E-74DE3C046ED8}"/>
              </a:ext>
            </a:extLst>
          </p:cNvPr>
          <p:cNvSpPr>
            <a:spLocks noChangeArrowheads="1"/>
          </p:cNvSpPr>
          <p:nvPr/>
        </p:nvSpPr>
        <p:spPr bwMode="auto">
          <a:xfrm>
            <a:off x="381000" y="1524000"/>
            <a:ext cx="1173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 nguyên tố</a:t>
            </a:r>
          </a:p>
        </p:txBody>
      </p:sp>
      <p:sp>
        <p:nvSpPr>
          <p:cNvPr id="8" name="Rectangle 7">
            <a:extLst>
              <a:ext uri="{FF2B5EF4-FFF2-40B4-BE49-F238E27FC236}">
                <a16:creationId xmlns:a16="http://schemas.microsoft.com/office/drawing/2014/main" id="{DC077A15-1A49-48D2-AE31-C9DE0DDCDFCD}"/>
              </a:ext>
            </a:extLst>
          </p:cNvPr>
          <p:cNvSpPr>
            <a:spLocks noChangeArrowheads="1"/>
          </p:cNvSpPr>
          <p:nvPr/>
        </p:nvSpPr>
        <p:spPr bwMode="auto">
          <a:xfrm>
            <a:off x="381000" y="3044825"/>
            <a:ext cx="11125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O trong … phân tử</a:t>
            </a:r>
          </a:p>
        </p:txBody>
      </p:sp>
      <p:sp>
        <p:nvSpPr>
          <p:cNvPr id="9" name="Rectangle 8">
            <a:extLst>
              <a:ext uri="{FF2B5EF4-FFF2-40B4-BE49-F238E27FC236}">
                <a16:creationId xmlns:a16="http://schemas.microsoft.com/office/drawing/2014/main" id="{E6951D37-51E0-4749-BE83-9084F9B53D9B}"/>
              </a:ext>
            </a:extLst>
          </p:cNvPr>
          <p:cNvSpPr>
            <a:spLocks noChangeArrowheads="1"/>
          </p:cNvSpPr>
          <p:nvPr/>
        </p:nvSpPr>
        <p:spPr bwMode="auto">
          <a:xfrm>
            <a:off x="381000" y="1509713"/>
            <a:ext cx="1173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 nguyên tố</a:t>
            </a:r>
            <a:endParaRPr lang="en-US" altLang="en-US" sz="54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C36CE8-7837-45B4-AB7E-4890728B0A85}"/>
              </a:ext>
            </a:extLst>
          </p:cNvPr>
          <p:cNvSpPr>
            <a:spLocks noChangeArrowheads="1"/>
          </p:cNvSpPr>
          <p:nvPr/>
        </p:nvSpPr>
        <p:spPr bwMode="auto">
          <a:xfrm>
            <a:off x="381000" y="3044825"/>
            <a:ext cx="10972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2</a:t>
            </a:r>
            <a:r>
              <a:rPr lang="en-US" altLang="en-US" sz="5400" b="1">
                <a:latin typeface="Times New Roman" panose="02020603050405020304" pitchFamily="18" charset="0"/>
                <a:cs typeface="Times New Roman" panose="02020603050405020304" pitchFamily="18" charset="0"/>
              </a:rPr>
              <a:t>O trong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 phân tử</a:t>
            </a:r>
          </a:p>
        </p:txBody>
      </p:sp>
      <p:sp>
        <p:nvSpPr>
          <p:cNvPr id="11" name="Rectangle 10">
            <a:extLst>
              <a:ext uri="{FF2B5EF4-FFF2-40B4-BE49-F238E27FC236}">
                <a16:creationId xmlns:a16="http://schemas.microsoft.com/office/drawing/2014/main" id="{CA25FBE2-4216-4E79-B4D7-27434BE72A8A}"/>
              </a:ext>
            </a:extLst>
          </p:cNvPr>
          <p:cNvSpPr>
            <a:spLocks noChangeArrowheads="1"/>
          </p:cNvSpPr>
          <p:nvPr/>
        </p:nvSpPr>
        <p:spPr bwMode="auto">
          <a:xfrm>
            <a:off x="381000" y="4738688"/>
            <a:ext cx="6226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err="1">
                <a:latin typeface="Times New Roman" panose="02020603050405020304" pitchFamily="18" charset="0"/>
                <a:cs typeface="Times New Roman" panose="02020603050405020304" pitchFamily="18" charset="0"/>
              </a:rPr>
              <a:t>Phân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tử</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khối</a:t>
            </a:r>
            <a:r>
              <a:rPr lang="en-US" altLang="en-US" sz="5400" b="1" dirty="0">
                <a:latin typeface="Times New Roman" panose="02020603050405020304" pitchFamily="18" charset="0"/>
                <a:cs typeface="Times New Roman" panose="02020603050405020304" pitchFamily="18" charset="0"/>
              </a:rPr>
              <a:t> O</a:t>
            </a:r>
            <a:r>
              <a:rPr lang="en-US" altLang="en-US" sz="5400" b="1" baseline="-25000" dirty="0">
                <a:latin typeface="Times New Roman" panose="02020603050405020304" pitchFamily="18" charset="0"/>
                <a:cs typeface="Times New Roman" panose="02020603050405020304" pitchFamily="18" charset="0"/>
              </a:rPr>
              <a:t>2</a:t>
            </a:r>
            <a:r>
              <a:rPr lang="en-US" altLang="en-US" sz="5400" b="1" dirty="0">
                <a:latin typeface="Times New Roman" panose="02020603050405020304" pitchFamily="18" charset="0"/>
                <a:cs typeface="Times New Roman" panose="02020603050405020304" pitchFamily="18" charset="0"/>
              </a:rPr>
              <a:t> = </a:t>
            </a:r>
            <a:r>
              <a:rPr lang="en-US" altLang="en-US" sz="5400" b="1" dirty="0">
                <a:solidFill>
                  <a:srgbClr val="FF0000"/>
                </a:solidFill>
                <a:latin typeface="Times New Roman" panose="02020603050405020304" pitchFamily="18" charset="0"/>
                <a:cs typeface="Times New Roman" panose="02020603050405020304" pitchFamily="18" charset="0"/>
              </a:rPr>
              <a:t>? </a:t>
            </a:r>
          </a:p>
        </p:txBody>
      </p:sp>
      <p:sp>
        <p:nvSpPr>
          <p:cNvPr id="44040" name="Rectangle 12">
            <a:extLst>
              <a:ext uri="{FF2B5EF4-FFF2-40B4-BE49-F238E27FC236}">
                <a16:creationId xmlns:a16="http://schemas.microsoft.com/office/drawing/2014/main" id="{DDE32EF8-57C5-447A-A249-C6FAECFC47FF}"/>
              </a:ext>
            </a:extLst>
          </p:cNvPr>
          <p:cNvSpPr>
            <a:spLocks noChangeArrowheads="1"/>
          </p:cNvSpPr>
          <p:nvPr/>
        </p:nvSpPr>
        <p:spPr bwMode="auto">
          <a:xfrm>
            <a:off x="0" y="5827415"/>
            <a:ext cx="12192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0000CC"/>
                </a:solidFill>
                <a:latin typeface="Times New Roman" panose="02020603050405020304" pitchFamily="18" charset="0"/>
                <a:cs typeface="Times New Roman" panose="02020603050405020304" pitchFamily="18" charset="0"/>
              </a:rPr>
              <a:t>O = 16 (</a:t>
            </a:r>
            <a:r>
              <a:rPr lang="en-US" altLang="en-US" sz="4400" b="1" dirty="0" err="1">
                <a:solidFill>
                  <a:srgbClr val="0000CC"/>
                </a:solidFill>
                <a:latin typeface="Times New Roman" panose="02020603050405020304" pitchFamily="18" charset="0"/>
                <a:cs typeface="Times New Roman" panose="02020603050405020304" pitchFamily="18" charset="0"/>
              </a:rPr>
              <a:t>đề</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bài</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cho</a:t>
            </a:r>
            <a:r>
              <a:rPr lang="en-US" altLang="en-US" sz="4400" b="1" dirty="0">
                <a:solidFill>
                  <a:srgbClr val="0000CC"/>
                </a:solidFill>
                <a:latin typeface="Times New Roman" panose="02020603050405020304" pitchFamily="18" charset="0"/>
                <a:cs typeface="Times New Roman" panose="02020603050405020304" pitchFamily="18" charset="0"/>
              </a:rPr>
              <a:t>)</a:t>
            </a:r>
          </a:p>
        </p:txBody>
      </p:sp>
      <p:pic>
        <p:nvPicPr>
          <p:cNvPr id="44041"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2293B3FD-5787-4513-BF51-23A1B251F0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90" y="260648"/>
            <a:ext cx="831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CE45BE5-39A6-46BD-9F58-A17066A4CBDD}"/>
              </a:ext>
            </a:extLst>
          </p:cNvPr>
          <p:cNvSpPr>
            <a:spLocks noChangeArrowheads="1"/>
          </p:cNvSpPr>
          <p:nvPr/>
        </p:nvSpPr>
        <p:spPr bwMode="auto">
          <a:xfrm>
            <a:off x="381000" y="4744931"/>
            <a:ext cx="41569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a:latin typeface="Times New Roman" panose="02020603050405020304" pitchFamily="18" charset="0"/>
                <a:cs typeface="Times New Roman" panose="02020603050405020304" pitchFamily="18" charset="0"/>
              </a:rPr>
              <a:t>PTK O</a:t>
            </a:r>
            <a:r>
              <a:rPr lang="en-US" altLang="en-US" sz="5400" b="1" baseline="-25000" dirty="0">
                <a:latin typeface="Times New Roman" panose="02020603050405020304" pitchFamily="18" charset="0"/>
                <a:cs typeface="Times New Roman" panose="02020603050405020304" pitchFamily="18" charset="0"/>
              </a:rPr>
              <a:t>2</a:t>
            </a:r>
            <a:r>
              <a:rPr lang="en-US" altLang="en-US" sz="5400" b="1" dirty="0">
                <a:latin typeface="Times New Roman" panose="02020603050405020304" pitchFamily="18" charset="0"/>
                <a:cs typeface="Times New Roman" panose="02020603050405020304" pitchFamily="18" charset="0"/>
              </a:rPr>
              <a:t> = </a:t>
            </a:r>
            <a:r>
              <a:rPr lang="en-US" altLang="en-US" sz="5400" b="1" dirty="0">
                <a:solidFill>
                  <a:srgbClr val="FF0000"/>
                </a:solidFill>
                <a:latin typeface="Times New Roman" panose="02020603050405020304" pitchFamily="18" charset="0"/>
                <a:cs typeface="Times New Roman" panose="02020603050405020304" pitchFamily="18" charset="0"/>
              </a:rPr>
              <a:t>32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89D3FB89-3A13-4884-8F62-6B3683CFF528}"/>
              </a:ext>
            </a:extLst>
          </p:cNvPr>
          <p:cNvSpPr>
            <a:spLocks noChangeArrowheads="1"/>
          </p:cNvSpPr>
          <p:nvPr/>
        </p:nvSpPr>
        <p:spPr bwMode="auto">
          <a:xfrm>
            <a:off x="0" y="0"/>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b="1" dirty="0">
                <a:solidFill>
                  <a:srgbClr val="0000CC"/>
                </a:solidFill>
                <a:latin typeface="Times New Roman" panose="02020603050405020304" pitchFamily="18" charset="0"/>
                <a:cs typeface="Times New Roman" panose="02020603050405020304" pitchFamily="18" charset="0"/>
              </a:rPr>
              <a:t>Ý </a:t>
            </a:r>
            <a:r>
              <a:rPr lang="en-US" altLang="en-US" sz="6000" b="1" dirty="0" err="1">
                <a:solidFill>
                  <a:srgbClr val="0000CC"/>
                </a:solidFill>
                <a:latin typeface="Times New Roman" panose="02020603050405020304" pitchFamily="18" charset="0"/>
                <a:cs typeface="Times New Roman" panose="02020603050405020304" pitchFamily="18" charset="0"/>
              </a:rPr>
              <a:t>nghĩa</a:t>
            </a:r>
            <a:r>
              <a:rPr lang="en-US" altLang="en-US" sz="6000" b="1" dirty="0">
                <a:solidFill>
                  <a:srgbClr val="0000CC"/>
                </a:solidFill>
                <a:latin typeface="Times New Roman" panose="02020603050405020304" pitchFamily="18" charset="0"/>
                <a:cs typeface="Times New Roman" panose="02020603050405020304" pitchFamily="18" charset="0"/>
              </a:rPr>
              <a:t> </a:t>
            </a:r>
            <a:r>
              <a:rPr lang="en-US" altLang="en-US" sz="6000" b="1" dirty="0" err="1">
                <a:solidFill>
                  <a:srgbClr val="0000CC"/>
                </a:solidFill>
                <a:latin typeface="Times New Roman" panose="02020603050405020304" pitchFamily="18" charset="0"/>
                <a:cs typeface="Times New Roman" panose="02020603050405020304" pitchFamily="18" charset="0"/>
              </a:rPr>
              <a:t>của</a:t>
            </a:r>
            <a:r>
              <a:rPr lang="en-US" altLang="en-US" sz="6000" b="1" dirty="0">
                <a:solidFill>
                  <a:srgbClr val="0000CC"/>
                </a:solidFill>
                <a:latin typeface="Times New Roman" panose="02020603050405020304" pitchFamily="18" charset="0"/>
                <a:cs typeface="Times New Roman" panose="02020603050405020304" pitchFamily="18" charset="0"/>
              </a:rPr>
              <a:t> CTHH </a:t>
            </a:r>
            <a:r>
              <a:rPr lang="en-US" altLang="en-US" sz="6000" b="1" dirty="0" err="1">
                <a:solidFill>
                  <a:srgbClr val="0000CC"/>
                </a:solidFill>
                <a:latin typeface="Times New Roman" panose="02020603050405020304" pitchFamily="18" charset="0"/>
                <a:cs typeface="Times New Roman" panose="02020603050405020304" pitchFamily="18" charset="0"/>
              </a:rPr>
              <a:t>nước</a:t>
            </a:r>
            <a:r>
              <a:rPr lang="en-US" altLang="en-US" sz="6000" b="1" dirty="0">
                <a:solidFill>
                  <a:srgbClr val="0000CC"/>
                </a:solidFill>
                <a:latin typeface="Times New Roman" panose="02020603050405020304" pitchFamily="18" charset="0"/>
                <a:cs typeface="Times New Roman" panose="02020603050405020304" pitchFamily="18" charset="0"/>
              </a:rPr>
              <a:t> </a:t>
            </a:r>
            <a:r>
              <a:rPr lang="en-US" altLang="en-US" sz="6000" b="1" dirty="0">
                <a:solidFill>
                  <a:srgbClr val="FF0000"/>
                </a:solidFill>
                <a:latin typeface="Times New Roman" panose="02020603050405020304" pitchFamily="18" charset="0"/>
                <a:cs typeface="Times New Roman" panose="02020603050405020304" pitchFamily="18" charset="0"/>
              </a:rPr>
              <a:t>H</a:t>
            </a:r>
            <a:r>
              <a:rPr lang="en-US" altLang="en-US" sz="6000" b="1" baseline="-25000" dirty="0">
                <a:solidFill>
                  <a:srgbClr val="FF0000"/>
                </a:solidFill>
                <a:latin typeface="Times New Roman" panose="02020603050405020304" pitchFamily="18" charset="0"/>
                <a:cs typeface="Times New Roman" panose="02020603050405020304" pitchFamily="18" charset="0"/>
              </a:rPr>
              <a:t>2</a:t>
            </a:r>
            <a:r>
              <a:rPr lang="en-US" altLang="en-US" sz="6000" b="1" dirty="0">
                <a:solidFill>
                  <a:srgbClr val="FF0000"/>
                </a:solidFill>
                <a:latin typeface="Times New Roman" panose="02020603050405020304" pitchFamily="18" charset="0"/>
                <a:cs typeface="Times New Roman" panose="02020603050405020304" pitchFamily="18" charset="0"/>
              </a:rPr>
              <a:t>O</a:t>
            </a:r>
          </a:p>
        </p:txBody>
      </p:sp>
      <p:sp>
        <p:nvSpPr>
          <p:cNvPr id="7" name="Rectangle 6">
            <a:extLst>
              <a:ext uri="{FF2B5EF4-FFF2-40B4-BE49-F238E27FC236}">
                <a16:creationId xmlns:a16="http://schemas.microsoft.com/office/drawing/2014/main" id="{B83F0CAF-92C9-475E-A2A3-AE1082AB75BE}"/>
              </a:ext>
            </a:extLst>
          </p:cNvPr>
          <p:cNvSpPr>
            <a:spLocks noChangeArrowheads="1"/>
          </p:cNvSpPr>
          <p:nvPr/>
        </p:nvSpPr>
        <p:spPr bwMode="auto">
          <a:xfrm>
            <a:off x="400050" y="1604963"/>
            <a:ext cx="1219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 nguyên tố</a:t>
            </a:r>
          </a:p>
        </p:txBody>
      </p:sp>
      <p:sp>
        <p:nvSpPr>
          <p:cNvPr id="8" name="Rectangle 7">
            <a:extLst>
              <a:ext uri="{FF2B5EF4-FFF2-40B4-BE49-F238E27FC236}">
                <a16:creationId xmlns:a16="http://schemas.microsoft.com/office/drawing/2014/main" id="{FA41ECEF-092E-432E-A6D4-C03921F2F9A9}"/>
              </a:ext>
            </a:extLst>
          </p:cNvPr>
          <p:cNvSpPr>
            <a:spLocks noChangeArrowheads="1"/>
          </p:cNvSpPr>
          <p:nvPr/>
        </p:nvSpPr>
        <p:spPr bwMode="auto">
          <a:xfrm>
            <a:off x="369888" y="2952750"/>
            <a:ext cx="11811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H,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O trong … phân tử</a:t>
            </a:r>
          </a:p>
        </p:txBody>
      </p:sp>
      <p:sp>
        <p:nvSpPr>
          <p:cNvPr id="9" name="Rectangle 8">
            <a:extLst>
              <a:ext uri="{FF2B5EF4-FFF2-40B4-BE49-F238E27FC236}">
                <a16:creationId xmlns:a16="http://schemas.microsoft.com/office/drawing/2014/main" id="{C77B8999-CA6B-4E86-82A4-9C2F543FC940}"/>
              </a:ext>
            </a:extLst>
          </p:cNvPr>
          <p:cNvSpPr>
            <a:spLocks noChangeArrowheads="1"/>
          </p:cNvSpPr>
          <p:nvPr/>
        </p:nvSpPr>
        <p:spPr bwMode="auto">
          <a:xfrm>
            <a:off x="398463" y="1627188"/>
            <a:ext cx="1219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2</a:t>
            </a:r>
            <a:r>
              <a:rPr lang="en-US" altLang="en-US" sz="5400" b="1">
                <a:latin typeface="Times New Roman" panose="02020603050405020304" pitchFamily="18" charset="0"/>
                <a:cs typeface="Times New Roman" panose="02020603050405020304" pitchFamily="18" charset="0"/>
              </a:rPr>
              <a:t> nguyên tố</a:t>
            </a:r>
            <a:endParaRPr lang="en-US" altLang="en-US" sz="54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7E22433-7D78-4E1D-B4BA-E672A0CF01FF}"/>
              </a:ext>
            </a:extLst>
          </p:cNvPr>
          <p:cNvSpPr>
            <a:spLocks noChangeArrowheads="1"/>
          </p:cNvSpPr>
          <p:nvPr/>
        </p:nvSpPr>
        <p:spPr bwMode="auto">
          <a:xfrm>
            <a:off x="373063" y="2928938"/>
            <a:ext cx="11818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2</a:t>
            </a:r>
            <a:r>
              <a:rPr lang="en-US" altLang="en-US" sz="5400" b="1">
                <a:latin typeface="Times New Roman" panose="02020603050405020304" pitchFamily="18" charset="0"/>
                <a:cs typeface="Times New Roman" panose="02020603050405020304" pitchFamily="18" charset="0"/>
              </a:rPr>
              <a:t>H,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O trong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 phân tử</a:t>
            </a:r>
          </a:p>
        </p:txBody>
      </p:sp>
      <p:sp>
        <p:nvSpPr>
          <p:cNvPr id="11" name="Rectangle 10">
            <a:extLst>
              <a:ext uri="{FF2B5EF4-FFF2-40B4-BE49-F238E27FC236}">
                <a16:creationId xmlns:a16="http://schemas.microsoft.com/office/drawing/2014/main" id="{CB55A950-3C27-47EC-A855-2B555A162A28}"/>
              </a:ext>
            </a:extLst>
          </p:cNvPr>
          <p:cNvSpPr>
            <a:spLocks noChangeArrowheads="1"/>
          </p:cNvSpPr>
          <p:nvPr/>
        </p:nvSpPr>
        <p:spPr bwMode="auto">
          <a:xfrm>
            <a:off x="381000" y="4395788"/>
            <a:ext cx="1181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err="1">
                <a:latin typeface="Times New Roman" panose="02020603050405020304" pitchFamily="18" charset="0"/>
                <a:cs typeface="Times New Roman" panose="02020603050405020304" pitchFamily="18" charset="0"/>
              </a:rPr>
              <a:t>Phân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tử</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khối</a:t>
            </a:r>
            <a:r>
              <a:rPr lang="en-US" altLang="en-US" sz="5400" b="1" dirty="0">
                <a:latin typeface="Times New Roman" panose="02020603050405020304" pitchFamily="18" charset="0"/>
                <a:cs typeface="Times New Roman" panose="02020603050405020304" pitchFamily="18" charset="0"/>
              </a:rPr>
              <a:t> H</a:t>
            </a:r>
            <a:r>
              <a:rPr lang="en-US" altLang="en-US" sz="5400" b="1" baseline="-25000" dirty="0">
                <a:latin typeface="Times New Roman" panose="02020603050405020304" pitchFamily="18" charset="0"/>
                <a:cs typeface="Times New Roman" panose="02020603050405020304" pitchFamily="18" charset="0"/>
              </a:rPr>
              <a:t>2</a:t>
            </a:r>
            <a:r>
              <a:rPr lang="en-US" altLang="en-US" sz="5400" b="1" dirty="0">
                <a:latin typeface="Times New Roman" panose="02020603050405020304" pitchFamily="18" charset="0"/>
                <a:cs typeface="Times New Roman" panose="02020603050405020304" pitchFamily="18" charset="0"/>
              </a:rPr>
              <a:t>O = </a:t>
            </a:r>
            <a:r>
              <a:rPr lang="en-US" altLang="en-US" sz="5400" b="1" dirty="0">
                <a:solidFill>
                  <a:srgbClr val="FF0000"/>
                </a:solidFill>
                <a:latin typeface="Times New Roman" panose="02020603050405020304" pitchFamily="18" charset="0"/>
                <a:cs typeface="Times New Roman" panose="02020603050405020304" pitchFamily="18" charset="0"/>
              </a:rPr>
              <a:t>?</a:t>
            </a:r>
          </a:p>
        </p:txBody>
      </p:sp>
      <p:sp>
        <p:nvSpPr>
          <p:cNvPr id="45064" name="Rectangle 12">
            <a:extLst>
              <a:ext uri="{FF2B5EF4-FFF2-40B4-BE49-F238E27FC236}">
                <a16:creationId xmlns:a16="http://schemas.microsoft.com/office/drawing/2014/main" id="{5B5C8CF9-A4C0-4E2E-89A2-B54089EC32AC}"/>
              </a:ext>
            </a:extLst>
          </p:cNvPr>
          <p:cNvSpPr>
            <a:spLocks noChangeArrowheads="1"/>
          </p:cNvSpPr>
          <p:nvPr/>
        </p:nvSpPr>
        <p:spPr bwMode="auto">
          <a:xfrm>
            <a:off x="0" y="5827414"/>
            <a:ext cx="121808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0000CC"/>
                </a:solidFill>
                <a:latin typeface="Times New Roman" panose="02020603050405020304" pitchFamily="18" charset="0"/>
                <a:cs typeface="Times New Roman" panose="02020603050405020304" pitchFamily="18" charset="0"/>
              </a:rPr>
              <a:t>H = 1, O = 16 (</a:t>
            </a:r>
            <a:r>
              <a:rPr lang="en-US" altLang="en-US" sz="4400" b="1" dirty="0" err="1">
                <a:solidFill>
                  <a:srgbClr val="0000CC"/>
                </a:solidFill>
                <a:latin typeface="Times New Roman" panose="02020603050405020304" pitchFamily="18" charset="0"/>
                <a:cs typeface="Times New Roman" panose="02020603050405020304" pitchFamily="18" charset="0"/>
              </a:rPr>
              <a:t>đề</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bài</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cho</a:t>
            </a:r>
            <a:r>
              <a:rPr lang="en-US" altLang="en-US" sz="4400" b="1" dirty="0">
                <a:solidFill>
                  <a:srgbClr val="0000CC"/>
                </a:solidFill>
                <a:latin typeface="Times New Roman" panose="02020603050405020304" pitchFamily="18" charset="0"/>
                <a:cs typeface="Times New Roman" panose="02020603050405020304" pitchFamily="18" charset="0"/>
              </a:rPr>
              <a:t>)</a:t>
            </a:r>
          </a:p>
        </p:txBody>
      </p:sp>
      <p:pic>
        <p:nvPicPr>
          <p:cNvPr id="45065"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F978F4D3-74A3-4A52-92DF-A865B8B836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90" y="260648"/>
            <a:ext cx="831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CE809C0-DA16-490F-A169-0D0949A5A8A2}"/>
              </a:ext>
            </a:extLst>
          </p:cNvPr>
          <p:cNvSpPr>
            <a:spLocks noChangeArrowheads="1"/>
          </p:cNvSpPr>
          <p:nvPr/>
        </p:nvSpPr>
        <p:spPr bwMode="auto">
          <a:xfrm>
            <a:off x="376169" y="4376255"/>
            <a:ext cx="827022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a:latin typeface="Times New Roman" panose="02020603050405020304" pitchFamily="18" charset="0"/>
                <a:cs typeface="Times New Roman" panose="02020603050405020304" pitchFamily="18" charset="0"/>
              </a:rPr>
              <a:t>PTK H</a:t>
            </a:r>
            <a:r>
              <a:rPr lang="en-US" altLang="en-US" sz="5400" b="1" baseline="-25000" dirty="0">
                <a:latin typeface="Times New Roman" panose="02020603050405020304" pitchFamily="18" charset="0"/>
                <a:cs typeface="Times New Roman" panose="02020603050405020304" pitchFamily="18" charset="0"/>
              </a:rPr>
              <a:t>2</a:t>
            </a:r>
            <a:r>
              <a:rPr lang="en-US" altLang="en-US" sz="5400" b="1" dirty="0">
                <a:latin typeface="Times New Roman" panose="02020603050405020304" pitchFamily="18" charset="0"/>
                <a:cs typeface="Times New Roman" panose="02020603050405020304" pitchFamily="18" charset="0"/>
              </a:rPr>
              <a:t>O = </a:t>
            </a:r>
            <a:r>
              <a:rPr lang="en-US" altLang="en-US" sz="5400" b="1" dirty="0">
                <a:solidFill>
                  <a:srgbClr val="FF0000"/>
                </a:solidFill>
                <a:latin typeface="Times New Roman" panose="02020603050405020304" pitchFamily="18" charset="0"/>
                <a:cs typeface="Times New Roman" panose="02020603050405020304" pitchFamily="18" charset="0"/>
              </a:rPr>
              <a:t>18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6A3359-B618-4F3A-BB10-87A77E21D0A7}"/>
              </a:ext>
            </a:extLst>
          </p:cNvPr>
          <p:cNvSpPr>
            <a:spLocks noChangeArrowheads="1"/>
          </p:cNvSpPr>
          <p:nvPr/>
        </p:nvSpPr>
        <p:spPr bwMode="auto">
          <a:xfrm>
            <a:off x="381000" y="1423988"/>
            <a:ext cx="11811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 nguyên tố</a:t>
            </a:r>
          </a:p>
        </p:txBody>
      </p:sp>
      <p:sp>
        <p:nvSpPr>
          <p:cNvPr id="8" name="Rectangle 7">
            <a:extLst>
              <a:ext uri="{FF2B5EF4-FFF2-40B4-BE49-F238E27FC236}">
                <a16:creationId xmlns:a16="http://schemas.microsoft.com/office/drawing/2014/main" id="{61345D1A-633C-482C-88D0-CFFB6BAAAB9B}"/>
              </a:ext>
            </a:extLst>
          </p:cNvPr>
          <p:cNvSpPr>
            <a:spLocks noChangeArrowheads="1"/>
          </p:cNvSpPr>
          <p:nvPr/>
        </p:nvSpPr>
        <p:spPr bwMode="auto">
          <a:xfrm>
            <a:off x="450850" y="2809875"/>
            <a:ext cx="1181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Fe,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N,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O trong … phân tử</a:t>
            </a:r>
          </a:p>
        </p:txBody>
      </p:sp>
      <p:sp>
        <p:nvSpPr>
          <p:cNvPr id="9" name="Rectangle 8">
            <a:extLst>
              <a:ext uri="{FF2B5EF4-FFF2-40B4-BE49-F238E27FC236}">
                <a16:creationId xmlns:a16="http://schemas.microsoft.com/office/drawing/2014/main" id="{F2D22E0A-43E8-4AE7-B2D6-7D2F7A9C4B5B}"/>
              </a:ext>
            </a:extLst>
          </p:cNvPr>
          <p:cNvSpPr>
            <a:spLocks noChangeArrowheads="1"/>
          </p:cNvSpPr>
          <p:nvPr/>
        </p:nvSpPr>
        <p:spPr bwMode="auto">
          <a:xfrm>
            <a:off x="369888" y="1404938"/>
            <a:ext cx="11833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3</a:t>
            </a:r>
            <a:r>
              <a:rPr lang="en-US" altLang="en-US" sz="5400" b="1">
                <a:latin typeface="Times New Roman" panose="02020603050405020304" pitchFamily="18" charset="0"/>
                <a:cs typeface="Times New Roman" panose="02020603050405020304" pitchFamily="18" charset="0"/>
              </a:rPr>
              <a:t> nguyên tố</a:t>
            </a:r>
            <a:endParaRPr lang="en-US" altLang="en-US" sz="54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672D8C-5A4F-42D1-8A61-7DA1D52AFD1F}"/>
              </a:ext>
            </a:extLst>
          </p:cNvPr>
          <p:cNvSpPr>
            <a:spLocks noChangeArrowheads="1"/>
          </p:cNvSpPr>
          <p:nvPr/>
        </p:nvSpPr>
        <p:spPr bwMode="auto">
          <a:xfrm>
            <a:off x="446088" y="2816225"/>
            <a:ext cx="11833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Fe, </a:t>
            </a:r>
            <a:r>
              <a:rPr lang="en-US" altLang="en-US" sz="5400" b="1">
                <a:solidFill>
                  <a:srgbClr val="FF0000"/>
                </a:solidFill>
                <a:latin typeface="Times New Roman" panose="02020603050405020304" pitchFamily="18" charset="0"/>
                <a:cs typeface="Times New Roman" panose="02020603050405020304" pitchFamily="18" charset="0"/>
              </a:rPr>
              <a:t>3</a:t>
            </a:r>
            <a:r>
              <a:rPr lang="en-US" altLang="en-US" sz="5400" b="1">
                <a:latin typeface="Times New Roman" panose="02020603050405020304" pitchFamily="18" charset="0"/>
                <a:cs typeface="Times New Roman" panose="02020603050405020304" pitchFamily="18" charset="0"/>
              </a:rPr>
              <a:t>N, </a:t>
            </a:r>
            <a:r>
              <a:rPr lang="en-US" altLang="en-US" sz="5400" b="1">
                <a:solidFill>
                  <a:srgbClr val="FF0000"/>
                </a:solidFill>
                <a:latin typeface="Times New Roman" panose="02020603050405020304" pitchFamily="18" charset="0"/>
                <a:cs typeface="Times New Roman" panose="02020603050405020304" pitchFamily="18" charset="0"/>
              </a:rPr>
              <a:t>9</a:t>
            </a:r>
            <a:r>
              <a:rPr lang="en-US" altLang="en-US" sz="5400" b="1">
                <a:latin typeface="Times New Roman" panose="02020603050405020304" pitchFamily="18" charset="0"/>
                <a:cs typeface="Times New Roman" panose="02020603050405020304" pitchFamily="18" charset="0"/>
              </a:rPr>
              <a:t>O</a:t>
            </a:r>
            <a:r>
              <a:rPr lang="en-US" altLang="en-US" sz="5400" b="1">
                <a:solidFill>
                  <a:srgbClr val="FF0000"/>
                </a:solidFill>
                <a:latin typeface="Times New Roman" panose="02020603050405020304" pitchFamily="18" charset="0"/>
                <a:cs typeface="Times New Roman" panose="02020603050405020304" pitchFamily="18" charset="0"/>
              </a:rPr>
              <a:t> </a:t>
            </a:r>
            <a:r>
              <a:rPr lang="en-US" altLang="en-US" sz="5400" b="1">
                <a:latin typeface="Times New Roman" panose="02020603050405020304" pitchFamily="18" charset="0"/>
                <a:cs typeface="Times New Roman" panose="02020603050405020304" pitchFamily="18" charset="0"/>
              </a:rPr>
              <a:t>trong </a:t>
            </a:r>
            <a:r>
              <a:rPr lang="en-US" altLang="en-US" sz="5400" b="1">
                <a:solidFill>
                  <a:srgbClr val="FF0000"/>
                </a:solidFill>
                <a:latin typeface="Times New Roman" panose="02020603050405020304" pitchFamily="18" charset="0"/>
                <a:cs typeface="Times New Roman" panose="02020603050405020304" pitchFamily="18" charset="0"/>
              </a:rPr>
              <a:t>1</a:t>
            </a:r>
            <a:r>
              <a:rPr lang="en-US" altLang="en-US" sz="5400" b="1">
                <a:latin typeface="Times New Roman" panose="02020603050405020304" pitchFamily="18" charset="0"/>
                <a:cs typeface="Times New Roman" panose="02020603050405020304" pitchFamily="18" charset="0"/>
              </a:rPr>
              <a:t> phân tử</a:t>
            </a:r>
          </a:p>
        </p:txBody>
      </p:sp>
      <p:sp>
        <p:nvSpPr>
          <p:cNvPr id="11" name="Rectangle 10">
            <a:extLst>
              <a:ext uri="{FF2B5EF4-FFF2-40B4-BE49-F238E27FC236}">
                <a16:creationId xmlns:a16="http://schemas.microsoft.com/office/drawing/2014/main" id="{AF6DF374-0411-4496-B706-73841524B23C}"/>
              </a:ext>
            </a:extLst>
          </p:cNvPr>
          <p:cNvSpPr>
            <a:spLocks noChangeArrowheads="1"/>
          </p:cNvSpPr>
          <p:nvPr/>
        </p:nvSpPr>
        <p:spPr bwMode="auto">
          <a:xfrm>
            <a:off x="446088" y="4367213"/>
            <a:ext cx="9607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err="1">
                <a:latin typeface="Times New Roman" panose="02020603050405020304" pitchFamily="18" charset="0"/>
                <a:cs typeface="Times New Roman" panose="02020603050405020304" pitchFamily="18" charset="0"/>
              </a:rPr>
              <a:t>Phân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tử</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khối</a:t>
            </a:r>
            <a:r>
              <a:rPr lang="en-US" altLang="en-US" sz="5400" b="1" dirty="0">
                <a:latin typeface="Times New Roman" panose="02020603050405020304" pitchFamily="18" charset="0"/>
                <a:cs typeface="Times New Roman" panose="02020603050405020304" pitchFamily="18" charset="0"/>
              </a:rPr>
              <a:t> Fe(NO</a:t>
            </a:r>
            <a:r>
              <a:rPr lang="en-US" altLang="en-US" sz="5400" b="1" baseline="-25000" dirty="0">
                <a:latin typeface="Times New Roman" panose="02020603050405020304" pitchFamily="18" charset="0"/>
                <a:cs typeface="Times New Roman" panose="02020603050405020304" pitchFamily="18" charset="0"/>
              </a:rPr>
              <a:t>3</a:t>
            </a:r>
            <a:r>
              <a:rPr lang="en-US" altLang="en-US" sz="5400" b="1" dirty="0">
                <a:latin typeface="Times New Roman" panose="02020603050405020304" pitchFamily="18" charset="0"/>
                <a:cs typeface="Times New Roman" panose="02020603050405020304" pitchFamily="18" charset="0"/>
              </a:rPr>
              <a:t>)</a:t>
            </a:r>
            <a:r>
              <a:rPr lang="en-US" altLang="en-US" sz="5400" b="1" baseline="-25000" dirty="0">
                <a:latin typeface="Times New Roman" panose="02020603050405020304" pitchFamily="18" charset="0"/>
                <a:cs typeface="Times New Roman" panose="02020603050405020304" pitchFamily="18" charset="0"/>
              </a:rPr>
              <a:t>3</a:t>
            </a:r>
            <a:r>
              <a:rPr lang="en-US" altLang="en-US" sz="5400" b="1" dirty="0">
                <a:latin typeface="Times New Roman" panose="02020603050405020304" pitchFamily="18" charset="0"/>
                <a:cs typeface="Times New Roman" panose="02020603050405020304" pitchFamily="18" charset="0"/>
              </a:rPr>
              <a:t> = </a:t>
            </a:r>
            <a:r>
              <a:rPr lang="en-US" altLang="en-US" sz="5400" b="1" dirty="0" err="1">
                <a:solidFill>
                  <a:srgbClr val="FF0000"/>
                </a:solidFill>
                <a:latin typeface="Times New Roman" panose="02020603050405020304" pitchFamily="18" charset="0"/>
                <a:cs typeface="Times New Roman" panose="02020603050405020304" pitchFamily="18" charset="0"/>
              </a:rPr>
              <a:t>tự</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tính</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46087" name="Rectangle 12">
            <a:extLst>
              <a:ext uri="{FF2B5EF4-FFF2-40B4-BE49-F238E27FC236}">
                <a16:creationId xmlns:a16="http://schemas.microsoft.com/office/drawing/2014/main" id="{FCF138F3-E8AA-49D6-9BD7-F0DE62C90766}"/>
              </a:ext>
            </a:extLst>
          </p:cNvPr>
          <p:cNvSpPr>
            <a:spLocks noChangeArrowheads="1"/>
          </p:cNvSpPr>
          <p:nvPr/>
        </p:nvSpPr>
        <p:spPr bwMode="auto">
          <a:xfrm>
            <a:off x="0" y="5827414"/>
            <a:ext cx="12192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0000CC"/>
                </a:solidFill>
                <a:latin typeface="Times New Roman" panose="02020603050405020304" pitchFamily="18" charset="0"/>
                <a:cs typeface="Times New Roman" panose="02020603050405020304" pitchFamily="18" charset="0"/>
              </a:rPr>
              <a:t>Fe = 56, N = 14, O = 16 (</a:t>
            </a:r>
            <a:r>
              <a:rPr lang="en-US" altLang="en-US" sz="4400" b="1" dirty="0" err="1">
                <a:solidFill>
                  <a:srgbClr val="0000CC"/>
                </a:solidFill>
                <a:latin typeface="Times New Roman" panose="02020603050405020304" pitchFamily="18" charset="0"/>
                <a:cs typeface="Times New Roman" panose="02020603050405020304" pitchFamily="18" charset="0"/>
              </a:rPr>
              <a:t>đề</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bài</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cho</a:t>
            </a:r>
            <a:r>
              <a:rPr lang="en-US" altLang="en-US" sz="4400" b="1" dirty="0">
                <a:solidFill>
                  <a:srgbClr val="0000CC"/>
                </a:solidFill>
                <a:latin typeface="Times New Roman" panose="02020603050405020304" pitchFamily="18" charset="0"/>
                <a:cs typeface="Times New Roman" panose="02020603050405020304" pitchFamily="18" charset="0"/>
              </a:rPr>
              <a:t>)</a:t>
            </a:r>
          </a:p>
        </p:txBody>
      </p:sp>
      <p:sp>
        <p:nvSpPr>
          <p:cNvPr id="46088" name="Rectangle 11">
            <a:extLst>
              <a:ext uri="{FF2B5EF4-FFF2-40B4-BE49-F238E27FC236}">
                <a16:creationId xmlns:a16="http://schemas.microsoft.com/office/drawing/2014/main" id="{FCA5A039-CB49-4762-971D-F27E1D7E9A9A}"/>
              </a:ext>
            </a:extLst>
          </p:cNvPr>
          <p:cNvSpPr>
            <a:spLocks noChangeArrowheads="1"/>
          </p:cNvSpPr>
          <p:nvPr/>
        </p:nvSpPr>
        <p:spPr bwMode="auto">
          <a:xfrm>
            <a:off x="0" y="46206"/>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b="1" dirty="0">
                <a:solidFill>
                  <a:srgbClr val="0000CC"/>
                </a:solidFill>
                <a:latin typeface="Times New Roman" panose="02020603050405020304" pitchFamily="18" charset="0"/>
                <a:cs typeface="Times New Roman" panose="02020603050405020304" pitchFamily="18" charset="0"/>
              </a:rPr>
              <a:t>Ý </a:t>
            </a:r>
            <a:r>
              <a:rPr lang="en-US" altLang="en-US" sz="6000" b="1" dirty="0" err="1">
                <a:solidFill>
                  <a:srgbClr val="0000CC"/>
                </a:solidFill>
                <a:latin typeface="Times New Roman" panose="02020603050405020304" pitchFamily="18" charset="0"/>
                <a:cs typeface="Times New Roman" panose="02020603050405020304" pitchFamily="18" charset="0"/>
              </a:rPr>
              <a:t>nghĩa</a:t>
            </a:r>
            <a:r>
              <a:rPr lang="en-US" altLang="en-US" sz="6000" b="1" dirty="0">
                <a:solidFill>
                  <a:srgbClr val="0000CC"/>
                </a:solidFill>
                <a:latin typeface="Times New Roman" panose="02020603050405020304" pitchFamily="18" charset="0"/>
                <a:cs typeface="Times New Roman" panose="02020603050405020304" pitchFamily="18" charset="0"/>
              </a:rPr>
              <a:t> </a:t>
            </a:r>
            <a:r>
              <a:rPr lang="en-US" altLang="en-US" sz="6000" b="1" dirty="0" err="1">
                <a:solidFill>
                  <a:srgbClr val="0000CC"/>
                </a:solidFill>
                <a:latin typeface="Times New Roman" panose="02020603050405020304" pitchFamily="18" charset="0"/>
                <a:cs typeface="Times New Roman" panose="02020603050405020304" pitchFamily="18" charset="0"/>
              </a:rPr>
              <a:t>của</a:t>
            </a:r>
            <a:r>
              <a:rPr lang="en-US" altLang="en-US" sz="6000" b="1" dirty="0">
                <a:solidFill>
                  <a:srgbClr val="0000CC"/>
                </a:solidFill>
                <a:latin typeface="Times New Roman" panose="02020603050405020304" pitchFamily="18" charset="0"/>
                <a:cs typeface="Times New Roman" panose="02020603050405020304" pitchFamily="18" charset="0"/>
              </a:rPr>
              <a:t> CTHH </a:t>
            </a:r>
            <a:r>
              <a:rPr lang="en-US" altLang="en-US" sz="6000" b="1" dirty="0">
                <a:solidFill>
                  <a:srgbClr val="FF0000"/>
                </a:solidFill>
                <a:latin typeface="Times New Roman" panose="02020603050405020304" pitchFamily="18" charset="0"/>
                <a:cs typeface="Times New Roman" panose="02020603050405020304" pitchFamily="18" charset="0"/>
              </a:rPr>
              <a:t>Fe(NO</a:t>
            </a:r>
            <a:r>
              <a:rPr lang="en-US" altLang="en-US" sz="6000" b="1" baseline="-25000" dirty="0">
                <a:solidFill>
                  <a:srgbClr val="FF0000"/>
                </a:solidFill>
                <a:latin typeface="Times New Roman" panose="02020603050405020304" pitchFamily="18" charset="0"/>
                <a:cs typeface="Times New Roman" panose="02020603050405020304" pitchFamily="18" charset="0"/>
              </a:rPr>
              <a:t>3</a:t>
            </a:r>
            <a:r>
              <a:rPr lang="en-US" altLang="en-US" sz="6000" b="1" dirty="0">
                <a:solidFill>
                  <a:srgbClr val="FF0000"/>
                </a:solidFill>
                <a:latin typeface="Times New Roman" panose="02020603050405020304" pitchFamily="18" charset="0"/>
                <a:cs typeface="Times New Roman" panose="02020603050405020304" pitchFamily="18" charset="0"/>
              </a:rPr>
              <a:t>)</a:t>
            </a:r>
            <a:r>
              <a:rPr lang="en-US" altLang="en-US" sz="6000" b="1" baseline="-25000" dirty="0">
                <a:solidFill>
                  <a:srgbClr val="FF0000"/>
                </a:solidFill>
                <a:latin typeface="Times New Roman" panose="02020603050405020304" pitchFamily="18" charset="0"/>
                <a:cs typeface="Times New Roman" panose="02020603050405020304" pitchFamily="18" charset="0"/>
              </a:rPr>
              <a:t>3</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42DDA9F6-69FB-4AD1-973D-B145546B98F1}"/>
              </a:ext>
            </a:extLst>
          </p:cNvPr>
          <p:cNvSpPr/>
          <p:nvPr/>
        </p:nvSpPr>
        <p:spPr>
          <a:xfrm rot="236780">
            <a:off x="9363789" y="1035375"/>
            <a:ext cx="1239838" cy="839788"/>
          </a:xfrm>
          <a:custGeom>
            <a:avLst/>
            <a:gdLst>
              <a:gd name="connsiteX0" fmla="*/ 0 w 2241177"/>
              <a:gd name="connsiteY0" fmla="*/ 0 h 1508218"/>
              <a:gd name="connsiteX1" fmla="*/ 1326777 w 2241177"/>
              <a:gd name="connsiteY1" fmla="*/ 1506071 h 1508218"/>
              <a:gd name="connsiteX2" fmla="*/ 2241177 w 2241177"/>
              <a:gd name="connsiteY2" fmla="*/ 358588 h 1508218"/>
              <a:gd name="connsiteX3" fmla="*/ 2241177 w 2241177"/>
              <a:gd name="connsiteY3" fmla="*/ 358588 h 1508218"/>
              <a:gd name="connsiteX4" fmla="*/ 2241177 w 2241177"/>
              <a:gd name="connsiteY4" fmla="*/ 358588 h 150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177" h="1508218">
                <a:moveTo>
                  <a:pt x="0" y="0"/>
                </a:moveTo>
                <a:cubicBezTo>
                  <a:pt x="476624" y="723153"/>
                  <a:pt x="953248" y="1446306"/>
                  <a:pt x="1326777" y="1506071"/>
                </a:cubicBezTo>
                <a:cubicBezTo>
                  <a:pt x="1700306" y="1565836"/>
                  <a:pt x="2241177" y="358588"/>
                  <a:pt x="2241177" y="358588"/>
                </a:cubicBezTo>
                <a:lnTo>
                  <a:pt x="2241177" y="358588"/>
                </a:lnTo>
                <a:lnTo>
                  <a:pt x="2241177" y="358588"/>
                </a:lnTo>
              </a:path>
            </a:pathLst>
          </a:custGeom>
          <a:noFill/>
          <a:ln w="381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6" name="Freeform 15">
            <a:extLst>
              <a:ext uri="{FF2B5EF4-FFF2-40B4-BE49-F238E27FC236}">
                <a16:creationId xmlns:a16="http://schemas.microsoft.com/office/drawing/2014/main" id="{F13EE6A3-2BF0-4E58-9612-AD0609035F78}"/>
              </a:ext>
            </a:extLst>
          </p:cNvPr>
          <p:cNvSpPr/>
          <p:nvPr/>
        </p:nvSpPr>
        <p:spPr>
          <a:xfrm rot="939413">
            <a:off x="10210453" y="1073475"/>
            <a:ext cx="433388" cy="260350"/>
          </a:xfrm>
          <a:custGeom>
            <a:avLst/>
            <a:gdLst>
              <a:gd name="connsiteX0" fmla="*/ 0 w 2241177"/>
              <a:gd name="connsiteY0" fmla="*/ 0 h 1508218"/>
              <a:gd name="connsiteX1" fmla="*/ 1326777 w 2241177"/>
              <a:gd name="connsiteY1" fmla="*/ 1506071 h 1508218"/>
              <a:gd name="connsiteX2" fmla="*/ 2241177 w 2241177"/>
              <a:gd name="connsiteY2" fmla="*/ 358588 h 1508218"/>
              <a:gd name="connsiteX3" fmla="*/ 2241177 w 2241177"/>
              <a:gd name="connsiteY3" fmla="*/ 358588 h 1508218"/>
              <a:gd name="connsiteX4" fmla="*/ 2241177 w 2241177"/>
              <a:gd name="connsiteY4" fmla="*/ 358588 h 150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177" h="1508218">
                <a:moveTo>
                  <a:pt x="0" y="0"/>
                </a:moveTo>
                <a:cubicBezTo>
                  <a:pt x="476624" y="723153"/>
                  <a:pt x="953248" y="1446306"/>
                  <a:pt x="1326777" y="1506071"/>
                </a:cubicBezTo>
                <a:cubicBezTo>
                  <a:pt x="1700306" y="1565836"/>
                  <a:pt x="2241177" y="358588"/>
                  <a:pt x="2241177" y="358588"/>
                </a:cubicBezTo>
                <a:lnTo>
                  <a:pt x="2241177" y="358588"/>
                </a:lnTo>
                <a:lnTo>
                  <a:pt x="2241177" y="358588"/>
                </a:lnTo>
              </a:path>
            </a:pathLst>
          </a:custGeom>
          <a:noFill/>
          <a:ln w="381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6091" name="TextBox 16">
            <a:extLst>
              <a:ext uri="{FF2B5EF4-FFF2-40B4-BE49-F238E27FC236}">
                <a16:creationId xmlns:a16="http://schemas.microsoft.com/office/drawing/2014/main" id="{68E933FF-584D-4B0F-94E3-6224C3BE7D8F}"/>
              </a:ext>
            </a:extLst>
          </p:cNvPr>
          <p:cNvSpPr txBox="1">
            <a:spLocks noChangeArrowheads="1"/>
          </p:cNvSpPr>
          <p:nvPr/>
        </p:nvSpPr>
        <p:spPr bwMode="auto">
          <a:xfrm>
            <a:off x="10602019" y="90872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a:latin typeface="Times New Roman" panose="02020603050405020304" pitchFamily="18" charset="0"/>
                <a:cs typeface="Times New Roman" panose="02020603050405020304" pitchFamily="18" charset="0"/>
              </a:rPr>
              <a:t>x</a:t>
            </a:r>
          </a:p>
        </p:txBody>
      </p:sp>
      <p:pic>
        <p:nvPicPr>
          <p:cNvPr id="46092"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CCDA63DB-C9A3-45C1-97E4-421D19BF76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90" y="260648"/>
            <a:ext cx="831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55359E-6AF5-4AA4-A208-72D7332D6CA9}"/>
              </a:ext>
            </a:extLst>
          </p:cNvPr>
          <p:cNvSpPr>
            <a:spLocks noChangeArrowheads="1"/>
          </p:cNvSpPr>
          <p:nvPr/>
        </p:nvSpPr>
        <p:spPr bwMode="auto">
          <a:xfrm>
            <a:off x="381000" y="1835150"/>
            <a:ext cx="11811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 nguyên tố</a:t>
            </a:r>
          </a:p>
        </p:txBody>
      </p:sp>
      <p:sp>
        <p:nvSpPr>
          <p:cNvPr id="8" name="Rectangle 7">
            <a:extLst>
              <a:ext uri="{FF2B5EF4-FFF2-40B4-BE49-F238E27FC236}">
                <a16:creationId xmlns:a16="http://schemas.microsoft.com/office/drawing/2014/main" id="{F28F0587-BC58-4CDF-A50E-36C0787197DA}"/>
              </a:ext>
            </a:extLst>
          </p:cNvPr>
          <p:cNvSpPr>
            <a:spLocks noChangeArrowheads="1"/>
          </p:cNvSpPr>
          <p:nvPr/>
        </p:nvSpPr>
        <p:spPr bwMode="auto">
          <a:xfrm>
            <a:off x="379413" y="3249613"/>
            <a:ext cx="1074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Fe,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N, </a:t>
            </a:r>
            <a:r>
              <a:rPr lang="en-US" altLang="en-US" sz="5400" b="1">
                <a:solidFill>
                  <a:srgbClr val="FF0000"/>
                </a:solidFill>
                <a:latin typeface="Times New Roman" panose="02020603050405020304" pitchFamily="18" charset="0"/>
                <a:cs typeface="Times New Roman" panose="02020603050405020304" pitchFamily="18" charset="0"/>
              </a:rPr>
              <a:t>?</a:t>
            </a:r>
            <a:r>
              <a:rPr lang="en-US" altLang="en-US" sz="5400" b="1">
                <a:latin typeface="Times New Roman" panose="02020603050405020304" pitchFamily="18" charset="0"/>
                <a:cs typeface="Times New Roman" panose="02020603050405020304" pitchFamily="18" charset="0"/>
              </a:rPr>
              <a:t>O trong … phân tử</a:t>
            </a:r>
          </a:p>
        </p:txBody>
      </p:sp>
      <p:sp>
        <p:nvSpPr>
          <p:cNvPr id="9" name="Rectangle 8">
            <a:extLst>
              <a:ext uri="{FF2B5EF4-FFF2-40B4-BE49-F238E27FC236}">
                <a16:creationId xmlns:a16="http://schemas.microsoft.com/office/drawing/2014/main" id="{FCFB7D34-14A8-4CCF-914B-4E8943D72088}"/>
              </a:ext>
            </a:extLst>
          </p:cNvPr>
          <p:cNvSpPr>
            <a:spLocks noChangeArrowheads="1"/>
          </p:cNvSpPr>
          <p:nvPr/>
        </p:nvSpPr>
        <p:spPr bwMode="auto">
          <a:xfrm>
            <a:off x="379413" y="1854200"/>
            <a:ext cx="960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3</a:t>
            </a:r>
            <a:r>
              <a:rPr lang="en-US" altLang="en-US" sz="5400" b="1">
                <a:latin typeface="Times New Roman" panose="02020603050405020304" pitchFamily="18" charset="0"/>
                <a:cs typeface="Times New Roman" panose="02020603050405020304" pitchFamily="18" charset="0"/>
              </a:rPr>
              <a:t> nguyên tố</a:t>
            </a:r>
            <a:endParaRPr lang="en-US" altLang="en-US" sz="54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6A104F0-F48E-478C-8CCF-EDB75F45D86C}"/>
              </a:ext>
            </a:extLst>
          </p:cNvPr>
          <p:cNvSpPr>
            <a:spLocks noChangeArrowheads="1"/>
          </p:cNvSpPr>
          <p:nvPr/>
        </p:nvSpPr>
        <p:spPr bwMode="auto">
          <a:xfrm>
            <a:off x="379413" y="2981325"/>
            <a:ext cx="117665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5400" b="1">
                <a:latin typeface="Times New Roman" panose="02020603050405020304" pitchFamily="18" charset="0"/>
                <a:cs typeface="Times New Roman" panose="02020603050405020304" pitchFamily="18" charset="0"/>
              </a:rPr>
              <a:t>Có </a:t>
            </a:r>
            <a:r>
              <a:rPr lang="en-US" altLang="en-US" sz="5400" b="1">
                <a:solidFill>
                  <a:srgbClr val="FF0000"/>
                </a:solidFill>
                <a:latin typeface="Times New Roman" panose="02020603050405020304" pitchFamily="18" charset="0"/>
                <a:cs typeface="Times New Roman" panose="02020603050405020304" pitchFamily="18" charset="0"/>
              </a:rPr>
              <a:t>5</a:t>
            </a:r>
            <a:r>
              <a:rPr lang="en-US" altLang="en-US" sz="5400" b="1">
                <a:latin typeface="Times New Roman" panose="02020603050405020304" pitchFamily="18" charset="0"/>
                <a:cs typeface="Times New Roman" panose="02020603050405020304" pitchFamily="18" charset="0"/>
              </a:rPr>
              <a:t>Fe, </a:t>
            </a:r>
            <a:r>
              <a:rPr lang="en-US" altLang="en-US" sz="5400" b="1">
                <a:solidFill>
                  <a:srgbClr val="FF0000"/>
                </a:solidFill>
                <a:latin typeface="Times New Roman" panose="02020603050405020304" pitchFamily="18" charset="0"/>
                <a:cs typeface="Times New Roman" panose="02020603050405020304" pitchFamily="18" charset="0"/>
              </a:rPr>
              <a:t>15</a:t>
            </a:r>
            <a:r>
              <a:rPr lang="en-US" altLang="en-US" sz="5400" b="1">
                <a:latin typeface="Times New Roman" panose="02020603050405020304" pitchFamily="18" charset="0"/>
                <a:cs typeface="Times New Roman" panose="02020603050405020304" pitchFamily="18" charset="0"/>
              </a:rPr>
              <a:t>N, </a:t>
            </a:r>
            <a:r>
              <a:rPr lang="en-US" altLang="en-US" sz="5400" b="1">
                <a:solidFill>
                  <a:srgbClr val="FF0000"/>
                </a:solidFill>
                <a:latin typeface="Times New Roman" panose="02020603050405020304" pitchFamily="18" charset="0"/>
                <a:cs typeface="Times New Roman" panose="02020603050405020304" pitchFamily="18" charset="0"/>
              </a:rPr>
              <a:t>45</a:t>
            </a:r>
            <a:r>
              <a:rPr lang="en-US" altLang="en-US" sz="5400" b="1">
                <a:latin typeface="Times New Roman" panose="02020603050405020304" pitchFamily="18" charset="0"/>
                <a:cs typeface="Times New Roman" panose="02020603050405020304" pitchFamily="18" charset="0"/>
              </a:rPr>
              <a:t>O trong </a:t>
            </a:r>
            <a:r>
              <a:rPr lang="en-US" altLang="en-US" sz="5400" b="1">
                <a:solidFill>
                  <a:srgbClr val="FF0000"/>
                </a:solidFill>
                <a:latin typeface="Times New Roman" panose="02020603050405020304" pitchFamily="18" charset="0"/>
                <a:cs typeface="Times New Roman" panose="02020603050405020304" pitchFamily="18" charset="0"/>
              </a:rPr>
              <a:t>5</a:t>
            </a:r>
            <a:r>
              <a:rPr lang="en-US" altLang="en-US" sz="5400" b="1">
                <a:latin typeface="Times New Roman" panose="02020603050405020304" pitchFamily="18" charset="0"/>
                <a:cs typeface="Times New Roman" panose="02020603050405020304" pitchFamily="18" charset="0"/>
              </a:rPr>
              <a:t> phân tử</a:t>
            </a:r>
          </a:p>
        </p:txBody>
      </p:sp>
      <p:sp>
        <p:nvSpPr>
          <p:cNvPr id="11" name="Rectangle 10">
            <a:extLst>
              <a:ext uri="{FF2B5EF4-FFF2-40B4-BE49-F238E27FC236}">
                <a16:creationId xmlns:a16="http://schemas.microsoft.com/office/drawing/2014/main" id="{6EB141D1-ADA5-40CC-992C-E9BFD9311520}"/>
              </a:ext>
            </a:extLst>
          </p:cNvPr>
          <p:cNvSpPr>
            <a:spLocks noChangeArrowheads="1"/>
          </p:cNvSpPr>
          <p:nvPr/>
        </p:nvSpPr>
        <p:spPr bwMode="auto">
          <a:xfrm>
            <a:off x="379413" y="4648200"/>
            <a:ext cx="59763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dirty="0">
                <a:solidFill>
                  <a:srgbClr val="0000CC"/>
                </a:solidFill>
                <a:latin typeface="Times New Roman" panose="02020603050405020304" pitchFamily="18" charset="0"/>
                <a:cs typeface="Times New Roman" panose="02020603050405020304" pitchFamily="18" charset="0"/>
              </a:rPr>
              <a:t>5</a:t>
            </a:r>
            <a:r>
              <a:rPr lang="en-US" altLang="en-US" sz="5400" b="1" dirty="0">
                <a:latin typeface="Times New Roman" panose="02020603050405020304" pitchFamily="18" charset="0"/>
                <a:cs typeface="Times New Roman" panose="02020603050405020304" pitchFamily="18" charset="0"/>
              </a:rPr>
              <a:t>Fe(NO</a:t>
            </a:r>
            <a:r>
              <a:rPr lang="en-US" altLang="en-US" sz="5400" b="1" baseline="-25000" dirty="0">
                <a:latin typeface="Times New Roman" panose="02020603050405020304" pitchFamily="18" charset="0"/>
                <a:cs typeface="Times New Roman" panose="02020603050405020304" pitchFamily="18" charset="0"/>
              </a:rPr>
              <a:t>3</a:t>
            </a:r>
            <a:r>
              <a:rPr lang="en-US" altLang="en-US" sz="5400" b="1" dirty="0">
                <a:latin typeface="Times New Roman" panose="02020603050405020304" pitchFamily="18" charset="0"/>
                <a:cs typeface="Times New Roman" panose="02020603050405020304" pitchFamily="18" charset="0"/>
              </a:rPr>
              <a:t>)</a:t>
            </a:r>
            <a:r>
              <a:rPr lang="en-US" altLang="en-US" sz="5400" b="1" baseline="-25000" dirty="0">
                <a:latin typeface="Times New Roman" panose="02020603050405020304" pitchFamily="18" charset="0"/>
                <a:cs typeface="Times New Roman" panose="02020603050405020304" pitchFamily="18" charset="0"/>
              </a:rPr>
              <a:t>3</a:t>
            </a:r>
            <a:r>
              <a:rPr lang="en-US" altLang="en-US" sz="5400" b="1" dirty="0">
                <a:latin typeface="Times New Roman" panose="02020603050405020304" pitchFamily="18" charset="0"/>
                <a:cs typeface="Times New Roman" panose="02020603050405020304" pitchFamily="18" charset="0"/>
              </a:rPr>
              <a:t> = </a:t>
            </a:r>
            <a:r>
              <a:rPr lang="en-US" altLang="en-US" sz="5400" b="1" dirty="0" err="1">
                <a:solidFill>
                  <a:srgbClr val="FF0000"/>
                </a:solidFill>
                <a:latin typeface="Times New Roman" panose="02020603050405020304" pitchFamily="18" charset="0"/>
                <a:cs typeface="Times New Roman" panose="02020603050405020304" pitchFamily="18" charset="0"/>
              </a:rPr>
              <a:t>tự</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tính</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
        <p:nvSpPr>
          <p:cNvPr id="47111" name="Rectangle 12">
            <a:extLst>
              <a:ext uri="{FF2B5EF4-FFF2-40B4-BE49-F238E27FC236}">
                <a16:creationId xmlns:a16="http://schemas.microsoft.com/office/drawing/2014/main" id="{3E0DC0C6-F502-4982-A08B-5D844CC26901}"/>
              </a:ext>
            </a:extLst>
          </p:cNvPr>
          <p:cNvSpPr>
            <a:spLocks noChangeArrowheads="1"/>
          </p:cNvSpPr>
          <p:nvPr/>
        </p:nvSpPr>
        <p:spPr bwMode="auto">
          <a:xfrm>
            <a:off x="-11113" y="5827414"/>
            <a:ext cx="12192001"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0000CC"/>
                </a:solidFill>
                <a:latin typeface="Times New Roman" panose="02020603050405020304" pitchFamily="18" charset="0"/>
                <a:cs typeface="Times New Roman" panose="02020603050405020304" pitchFamily="18" charset="0"/>
              </a:rPr>
              <a:t>Fe = 56, N = 14, O = 16 (</a:t>
            </a:r>
            <a:r>
              <a:rPr lang="en-US" altLang="en-US" sz="4400" b="1" dirty="0" err="1">
                <a:solidFill>
                  <a:srgbClr val="0000CC"/>
                </a:solidFill>
                <a:latin typeface="Times New Roman" panose="02020603050405020304" pitchFamily="18" charset="0"/>
                <a:cs typeface="Times New Roman" panose="02020603050405020304" pitchFamily="18" charset="0"/>
              </a:rPr>
              <a:t>đề</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bài</a:t>
            </a:r>
            <a:r>
              <a:rPr lang="en-US" altLang="en-US" sz="4400" b="1" dirty="0">
                <a:solidFill>
                  <a:srgbClr val="0000CC"/>
                </a:solidFill>
                <a:latin typeface="Times New Roman" panose="02020603050405020304" pitchFamily="18" charset="0"/>
                <a:cs typeface="Times New Roman" panose="02020603050405020304" pitchFamily="18" charset="0"/>
              </a:rPr>
              <a:t> </a:t>
            </a:r>
            <a:r>
              <a:rPr lang="en-US" altLang="en-US" sz="4400" b="1" dirty="0" err="1">
                <a:solidFill>
                  <a:srgbClr val="0000CC"/>
                </a:solidFill>
                <a:latin typeface="Times New Roman" panose="02020603050405020304" pitchFamily="18" charset="0"/>
                <a:cs typeface="Times New Roman" panose="02020603050405020304" pitchFamily="18" charset="0"/>
              </a:rPr>
              <a:t>cho</a:t>
            </a:r>
            <a:r>
              <a:rPr lang="en-US" altLang="en-US" sz="4400" b="1" dirty="0">
                <a:solidFill>
                  <a:srgbClr val="0000CC"/>
                </a:solidFill>
                <a:latin typeface="Times New Roman" panose="02020603050405020304" pitchFamily="18" charset="0"/>
                <a:cs typeface="Times New Roman" panose="02020603050405020304" pitchFamily="18" charset="0"/>
              </a:rPr>
              <a:t>)</a:t>
            </a:r>
          </a:p>
        </p:txBody>
      </p:sp>
      <p:sp>
        <p:nvSpPr>
          <p:cNvPr id="47112" name="Rectangle 11">
            <a:extLst>
              <a:ext uri="{FF2B5EF4-FFF2-40B4-BE49-F238E27FC236}">
                <a16:creationId xmlns:a16="http://schemas.microsoft.com/office/drawing/2014/main" id="{224BE3A1-AD39-4A17-ABBD-CD188A917AEA}"/>
              </a:ext>
            </a:extLst>
          </p:cNvPr>
          <p:cNvSpPr>
            <a:spLocks noChangeArrowheads="1"/>
          </p:cNvSpPr>
          <p:nvPr/>
        </p:nvSpPr>
        <p:spPr bwMode="auto">
          <a:xfrm>
            <a:off x="1524000" y="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0000CC"/>
                </a:solidFill>
                <a:latin typeface="Times New Roman" panose="02020603050405020304" pitchFamily="18" charset="0"/>
                <a:cs typeface="Times New Roman" panose="02020603050405020304" pitchFamily="18" charset="0"/>
              </a:rPr>
              <a:t>5</a:t>
            </a:r>
            <a:r>
              <a:rPr lang="en-US" altLang="en-US" sz="6600" b="1">
                <a:solidFill>
                  <a:srgbClr val="FF0000"/>
                </a:solidFill>
                <a:latin typeface="Times New Roman" panose="02020603050405020304" pitchFamily="18" charset="0"/>
                <a:cs typeface="Times New Roman" panose="02020603050405020304" pitchFamily="18" charset="0"/>
              </a:rPr>
              <a:t>Fe(NO</a:t>
            </a:r>
            <a:r>
              <a:rPr lang="en-US" altLang="en-US" sz="6600" b="1" baseline="-25000">
                <a:solidFill>
                  <a:srgbClr val="FF0000"/>
                </a:solidFill>
                <a:latin typeface="Times New Roman" panose="02020603050405020304" pitchFamily="18" charset="0"/>
                <a:cs typeface="Times New Roman" panose="02020603050405020304" pitchFamily="18" charset="0"/>
              </a:rPr>
              <a:t>3</a:t>
            </a:r>
            <a:r>
              <a:rPr lang="en-US" altLang="en-US" sz="6600" b="1">
                <a:solidFill>
                  <a:srgbClr val="FF0000"/>
                </a:solidFill>
                <a:latin typeface="Times New Roman" panose="02020603050405020304" pitchFamily="18" charset="0"/>
                <a:cs typeface="Times New Roman" panose="02020603050405020304" pitchFamily="18" charset="0"/>
              </a:rPr>
              <a:t>)</a:t>
            </a:r>
            <a:r>
              <a:rPr lang="en-US" altLang="en-US" sz="6600" b="1" baseline="-25000">
                <a:solidFill>
                  <a:srgbClr val="FF0000"/>
                </a:solidFill>
                <a:latin typeface="Times New Roman" panose="02020603050405020304" pitchFamily="18" charset="0"/>
                <a:cs typeface="Times New Roman" panose="02020603050405020304" pitchFamily="18" charset="0"/>
              </a:rPr>
              <a:t>3</a:t>
            </a:r>
            <a:endParaRPr lang="en-US" altLang="en-US" sz="6600" b="1">
              <a:solidFill>
                <a:srgbClr val="FF0000"/>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FFD7A489-8A40-48E9-8463-A53A6AA9D9FB}"/>
              </a:ext>
            </a:extLst>
          </p:cNvPr>
          <p:cNvSpPr/>
          <p:nvPr/>
        </p:nvSpPr>
        <p:spPr>
          <a:xfrm rot="236780">
            <a:off x="6356350" y="1035050"/>
            <a:ext cx="1468438" cy="744538"/>
          </a:xfrm>
          <a:custGeom>
            <a:avLst/>
            <a:gdLst>
              <a:gd name="connsiteX0" fmla="*/ 0 w 2241177"/>
              <a:gd name="connsiteY0" fmla="*/ 0 h 1508218"/>
              <a:gd name="connsiteX1" fmla="*/ 1326777 w 2241177"/>
              <a:gd name="connsiteY1" fmla="*/ 1506071 h 1508218"/>
              <a:gd name="connsiteX2" fmla="*/ 2241177 w 2241177"/>
              <a:gd name="connsiteY2" fmla="*/ 358588 h 1508218"/>
              <a:gd name="connsiteX3" fmla="*/ 2241177 w 2241177"/>
              <a:gd name="connsiteY3" fmla="*/ 358588 h 1508218"/>
              <a:gd name="connsiteX4" fmla="*/ 2241177 w 2241177"/>
              <a:gd name="connsiteY4" fmla="*/ 358588 h 150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177" h="1508218">
                <a:moveTo>
                  <a:pt x="0" y="0"/>
                </a:moveTo>
                <a:cubicBezTo>
                  <a:pt x="476624" y="723153"/>
                  <a:pt x="953248" y="1446306"/>
                  <a:pt x="1326777" y="1506071"/>
                </a:cubicBezTo>
                <a:cubicBezTo>
                  <a:pt x="1700306" y="1565836"/>
                  <a:pt x="2241177" y="358588"/>
                  <a:pt x="2241177" y="358588"/>
                </a:cubicBezTo>
                <a:lnTo>
                  <a:pt x="2241177" y="358588"/>
                </a:lnTo>
                <a:lnTo>
                  <a:pt x="2241177" y="358588"/>
                </a:lnTo>
              </a:path>
            </a:pathLst>
          </a:custGeom>
          <a:noFill/>
          <a:ln w="381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6" name="Freeform 15">
            <a:extLst>
              <a:ext uri="{FF2B5EF4-FFF2-40B4-BE49-F238E27FC236}">
                <a16:creationId xmlns:a16="http://schemas.microsoft.com/office/drawing/2014/main" id="{C3282A8B-4CF8-4832-89C1-7C05F5BDDF6B}"/>
              </a:ext>
            </a:extLst>
          </p:cNvPr>
          <p:cNvSpPr/>
          <p:nvPr/>
        </p:nvSpPr>
        <p:spPr>
          <a:xfrm rot="939413">
            <a:off x="7192963" y="1139825"/>
            <a:ext cx="587375" cy="388938"/>
          </a:xfrm>
          <a:custGeom>
            <a:avLst/>
            <a:gdLst>
              <a:gd name="connsiteX0" fmla="*/ 0 w 2241177"/>
              <a:gd name="connsiteY0" fmla="*/ 0 h 1508218"/>
              <a:gd name="connsiteX1" fmla="*/ 1326777 w 2241177"/>
              <a:gd name="connsiteY1" fmla="*/ 1506071 h 1508218"/>
              <a:gd name="connsiteX2" fmla="*/ 2241177 w 2241177"/>
              <a:gd name="connsiteY2" fmla="*/ 358588 h 1508218"/>
              <a:gd name="connsiteX3" fmla="*/ 2241177 w 2241177"/>
              <a:gd name="connsiteY3" fmla="*/ 358588 h 1508218"/>
              <a:gd name="connsiteX4" fmla="*/ 2241177 w 2241177"/>
              <a:gd name="connsiteY4" fmla="*/ 358588 h 150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177" h="1508218">
                <a:moveTo>
                  <a:pt x="0" y="0"/>
                </a:moveTo>
                <a:cubicBezTo>
                  <a:pt x="476624" y="723153"/>
                  <a:pt x="953248" y="1446306"/>
                  <a:pt x="1326777" y="1506071"/>
                </a:cubicBezTo>
                <a:cubicBezTo>
                  <a:pt x="1700306" y="1565836"/>
                  <a:pt x="2241177" y="358588"/>
                  <a:pt x="2241177" y="358588"/>
                </a:cubicBezTo>
                <a:lnTo>
                  <a:pt x="2241177" y="358588"/>
                </a:lnTo>
                <a:lnTo>
                  <a:pt x="2241177" y="358588"/>
                </a:lnTo>
              </a:path>
            </a:pathLst>
          </a:custGeom>
          <a:noFill/>
          <a:ln w="381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7115" name="TextBox 16">
            <a:extLst>
              <a:ext uri="{FF2B5EF4-FFF2-40B4-BE49-F238E27FC236}">
                <a16:creationId xmlns:a16="http://schemas.microsoft.com/office/drawing/2014/main" id="{FE1C9BAC-CC7C-4A48-B660-9EAB41519999}"/>
              </a:ext>
            </a:extLst>
          </p:cNvPr>
          <p:cNvSpPr txBox="1">
            <a:spLocks noChangeArrowheads="1"/>
          </p:cNvSpPr>
          <p:nvPr/>
        </p:nvSpPr>
        <p:spPr bwMode="auto">
          <a:xfrm>
            <a:off x="7772400" y="9398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x</a:t>
            </a:r>
          </a:p>
        </p:txBody>
      </p:sp>
      <p:sp>
        <p:nvSpPr>
          <p:cNvPr id="13" name="Freeform 12">
            <a:extLst>
              <a:ext uri="{FF2B5EF4-FFF2-40B4-BE49-F238E27FC236}">
                <a16:creationId xmlns:a16="http://schemas.microsoft.com/office/drawing/2014/main" id="{09A6177E-1F95-43AF-8BCB-BBDB0DF6D7FB}"/>
              </a:ext>
            </a:extLst>
          </p:cNvPr>
          <p:cNvSpPr/>
          <p:nvPr/>
        </p:nvSpPr>
        <p:spPr>
          <a:xfrm>
            <a:off x="4356100" y="874713"/>
            <a:ext cx="977900" cy="344487"/>
          </a:xfrm>
          <a:custGeom>
            <a:avLst/>
            <a:gdLst>
              <a:gd name="connsiteX0" fmla="*/ 0 w 1739153"/>
              <a:gd name="connsiteY0" fmla="*/ 0 h 950448"/>
              <a:gd name="connsiteX1" fmla="*/ 502024 w 1739153"/>
              <a:gd name="connsiteY1" fmla="*/ 950259 h 950448"/>
              <a:gd name="connsiteX2" fmla="*/ 1739153 w 1739153"/>
              <a:gd name="connsiteY2" fmla="*/ 89647 h 950448"/>
              <a:gd name="connsiteX3" fmla="*/ 1739153 w 1739153"/>
              <a:gd name="connsiteY3" fmla="*/ 89647 h 950448"/>
            </a:gdLst>
            <a:ahLst/>
            <a:cxnLst>
              <a:cxn ang="0">
                <a:pos x="connsiteX0" y="connsiteY0"/>
              </a:cxn>
              <a:cxn ang="0">
                <a:pos x="connsiteX1" y="connsiteY1"/>
              </a:cxn>
              <a:cxn ang="0">
                <a:pos x="connsiteX2" y="connsiteY2"/>
              </a:cxn>
              <a:cxn ang="0">
                <a:pos x="connsiteX3" y="connsiteY3"/>
              </a:cxn>
            </a:cxnLst>
            <a:rect l="l" t="t" r="r" b="b"/>
            <a:pathLst>
              <a:path w="1739153" h="950448">
                <a:moveTo>
                  <a:pt x="0" y="0"/>
                </a:moveTo>
                <a:cubicBezTo>
                  <a:pt x="106082" y="467659"/>
                  <a:pt x="212165" y="935318"/>
                  <a:pt x="502024" y="950259"/>
                </a:cubicBezTo>
                <a:cubicBezTo>
                  <a:pt x="791883" y="965200"/>
                  <a:pt x="1739153" y="89647"/>
                  <a:pt x="1739153" y="89647"/>
                </a:cubicBezTo>
                <a:lnTo>
                  <a:pt x="1739153" y="89647"/>
                </a:lnTo>
              </a:path>
            </a:pathLst>
          </a:custGeom>
          <a:ln w="38100">
            <a:solidFill>
              <a:srgbClr val="00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4" name="Freeform 13">
            <a:extLst>
              <a:ext uri="{FF2B5EF4-FFF2-40B4-BE49-F238E27FC236}">
                <a16:creationId xmlns:a16="http://schemas.microsoft.com/office/drawing/2014/main" id="{12EF946B-2810-44D4-ABFE-B4ACAF45815E}"/>
              </a:ext>
            </a:extLst>
          </p:cNvPr>
          <p:cNvSpPr/>
          <p:nvPr/>
        </p:nvSpPr>
        <p:spPr>
          <a:xfrm rot="190708">
            <a:off x="4330700" y="1009650"/>
            <a:ext cx="3479800" cy="823913"/>
          </a:xfrm>
          <a:custGeom>
            <a:avLst/>
            <a:gdLst>
              <a:gd name="connsiteX0" fmla="*/ 0 w 1739153"/>
              <a:gd name="connsiteY0" fmla="*/ 0 h 950448"/>
              <a:gd name="connsiteX1" fmla="*/ 502024 w 1739153"/>
              <a:gd name="connsiteY1" fmla="*/ 950259 h 950448"/>
              <a:gd name="connsiteX2" fmla="*/ 1739153 w 1739153"/>
              <a:gd name="connsiteY2" fmla="*/ 89647 h 950448"/>
              <a:gd name="connsiteX3" fmla="*/ 1739153 w 1739153"/>
              <a:gd name="connsiteY3" fmla="*/ 89647 h 950448"/>
            </a:gdLst>
            <a:ahLst/>
            <a:cxnLst>
              <a:cxn ang="0">
                <a:pos x="connsiteX0" y="connsiteY0"/>
              </a:cxn>
              <a:cxn ang="0">
                <a:pos x="connsiteX1" y="connsiteY1"/>
              </a:cxn>
              <a:cxn ang="0">
                <a:pos x="connsiteX2" y="connsiteY2"/>
              </a:cxn>
              <a:cxn ang="0">
                <a:pos x="connsiteX3" y="connsiteY3"/>
              </a:cxn>
            </a:cxnLst>
            <a:rect l="l" t="t" r="r" b="b"/>
            <a:pathLst>
              <a:path w="1739153" h="950448">
                <a:moveTo>
                  <a:pt x="0" y="0"/>
                </a:moveTo>
                <a:cubicBezTo>
                  <a:pt x="106082" y="467659"/>
                  <a:pt x="212165" y="935318"/>
                  <a:pt x="502024" y="950259"/>
                </a:cubicBezTo>
                <a:cubicBezTo>
                  <a:pt x="791883" y="965200"/>
                  <a:pt x="1739153" y="89647"/>
                  <a:pt x="1739153" y="89647"/>
                </a:cubicBezTo>
                <a:lnTo>
                  <a:pt x="1739153" y="89647"/>
                </a:lnTo>
              </a:path>
            </a:pathLst>
          </a:custGeom>
          <a:ln w="38100">
            <a:solidFill>
              <a:srgbClr val="00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7118" name="TextBox 18">
            <a:extLst>
              <a:ext uri="{FF2B5EF4-FFF2-40B4-BE49-F238E27FC236}">
                <a16:creationId xmlns:a16="http://schemas.microsoft.com/office/drawing/2014/main" id="{ECB8D6C5-DCE5-4C49-A783-24708B8B0851}"/>
              </a:ext>
            </a:extLst>
          </p:cNvPr>
          <p:cNvSpPr txBox="1">
            <a:spLocks noChangeArrowheads="1"/>
          </p:cNvSpPr>
          <p:nvPr/>
        </p:nvSpPr>
        <p:spPr bwMode="auto">
          <a:xfrm>
            <a:off x="4410075" y="6350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x</a:t>
            </a:r>
          </a:p>
        </p:txBody>
      </p:sp>
      <p:pic>
        <p:nvPicPr>
          <p:cNvPr id="47119"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5C0FA3C7-040F-423B-B748-E9D67347E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8" y="269081"/>
            <a:ext cx="831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2157E-0543-41AD-B888-95938001FEF0}"/>
              </a:ext>
            </a:extLst>
          </p:cNvPr>
          <p:cNvSpPr txBox="1">
            <a:spLocks noChangeArrowheads="1"/>
          </p:cNvSpPr>
          <p:nvPr/>
        </p:nvSpPr>
        <p:spPr bwMode="auto">
          <a:xfrm>
            <a:off x="495300" y="1124744"/>
            <a:ext cx="11201400" cy="40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HIỆN TƯỢNG VẬT LÝ </a:t>
            </a:r>
            <a:r>
              <a:rPr lang="en-US" altLang="en-US" sz="4400" b="1" dirty="0" err="1">
                <a:latin typeface="Times New Roman" panose="02020603050405020304" pitchFamily="18" charset="0"/>
                <a:cs typeface="Times New Roman" panose="02020603050405020304" pitchFamily="18" charset="0"/>
              </a:rPr>
              <a:t>là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hiện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chất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biến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đổi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nhưng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không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tạo</a:t>
            </a:r>
            <a:r>
              <a:rPr lang="en-US" altLang="en-US" sz="4400" b="1" dirty="0">
                <a:latin typeface="Times New Roman" panose="02020603050405020304" pitchFamily="18" charset="0"/>
                <a:cs typeface="Times New Roman" panose="02020603050405020304" pitchFamily="18" charset="0"/>
              </a:rPr>
              <a:t> ra </a:t>
            </a:r>
            <a:r>
              <a:rPr lang="en-US" altLang="en-US" sz="4400" b="1" dirty="0" err="1">
                <a:latin typeface="Times New Roman" panose="02020603050405020304" pitchFamily="18" charset="0"/>
                <a:cs typeface="Times New Roman" panose="02020603050405020304" pitchFamily="18" charset="0"/>
              </a:rPr>
              <a:t>chất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mới</a:t>
            </a:r>
            <a:r>
              <a:rPr lang="en-US" altLang="en-US" sz="4400" b="1" dirty="0">
                <a:latin typeface="Times New Roman" panose="02020603050405020304" pitchFamily="18" charset="0"/>
                <a:cs typeface="Times New Roman" panose="02020603050405020304" pitchFamily="18" charset="0"/>
              </a:rPr>
              <a:t>.</a:t>
            </a:r>
          </a:p>
          <a:p>
            <a:pPr algn="just">
              <a:lnSpc>
                <a:spcPct val="150000"/>
              </a:lnSpc>
              <a:spcBef>
                <a:spcPct val="0"/>
              </a:spcBef>
              <a:buNone/>
            </a:pPr>
            <a:r>
              <a:rPr lang="en-US" altLang="en-US" sz="4400" b="1" dirty="0">
                <a:solidFill>
                  <a:srgbClr val="FF0000"/>
                </a:solidFill>
                <a:latin typeface="Times New Roman" panose="02020603050405020304" pitchFamily="18" charset="0"/>
                <a:cs typeface="Times New Roman" panose="02020603050405020304" pitchFamily="18" charset="0"/>
              </a:rPr>
              <a:t>HIỆN TƯỢNG HÓA HỌC </a:t>
            </a:r>
            <a:r>
              <a:rPr lang="en-US" altLang="en-US" sz="4400" b="1" dirty="0" err="1">
                <a:latin typeface="Times New Roman" panose="02020603050405020304" pitchFamily="18" charset="0"/>
                <a:cs typeface="Times New Roman" panose="02020603050405020304" pitchFamily="18" charset="0"/>
              </a:rPr>
              <a:t>là</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hiện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tượng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chất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biến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đổi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tạo</a:t>
            </a:r>
            <a:r>
              <a:rPr lang="en-US" altLang="en-US" sz="4400" b="1" dirty="0">
                <a:latin typeface="Times New Roman" panose="02020603050405020304" pitchFamily="18" charset="0"/>
                <a:cs typeface="Times New Roman" panose="02020603050405020304" pitchFamily="18" charset="0"/>
              </a:rPr>
              <a:t> ra </a:t>
            </a:r>
            <a:r>
              <a:rPr lang="en-US" altLang="en-US" sz="4400" b="1" dirty="0" err="1">
                <a:latin typeface="Times New Roman" panose="02020603050405020304" pitchFamily="18" charset="0"/>
                <a:cs typeface="Times New Roman" panose="02020603050405020304" pitchFamily="18" charset="0"/>
              </a:rPr>
              <a:t>chất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mới</a:t>
            </a:r>
            <a:r>
              <a:rPr lang="en-US" altLang="en-US" sz="4400" b="1" dirty="0">
                <a:latin typeface="Times New Roman" panose="02020603050405020304" pitchFamily="18" charset="0"/>
                <a:cs typeface="Times New Roman" panose="02020603050405020304" pitchFamily="18" charset="0"/>
              </a:rPr>
              <a:t>.</a:t>
            </a:r>
          </a:p>
        </p:txBody>
      </p:sp>
      <p:pic>
        <p:nvPicPr>
          <p:cNvPr id="10"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22C80D93-E745-4C9D-9743-B9BD3ADAA2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90" y="260648"/>
            <a:ext cx="831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2901E96C-3E6E-4940-A62D-27055052D30E}"/>
              </a:ext>
            </a:extLst>
          </p:cNvPr>
          <p:cNvSpPr txBox="1">
            <a:spLocks noChangeArrowheads="1"/>
          </p:cNvSpPr>
          <p:nvPr/>
        </p:nvSpPr>
        <p:spPr bwMode="auto">
          <a:xfrm>
            <a:off x="238125" y="319088"/>
            <a:ext cx="11728450" cy="5670550"/>
          </a:xfrm>
          <a:prstGeom prst="rect">
            <a:avLst/>
          </a:prstGeom>
          <a:noFill/>
          <a:ln>
            <a:noFill/>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buClrTx/>
              <a:buFont typeface="Wingdings 3" panose="05040102010807070707" pitchFamily="18" charset="2"/>
              <a:buNone/>
              <a:defRPr/>
            </a:pPr>
            <a:r>
              <a:rPr lang="en-US" altLang="en-US" sz="6600" b="1" dirty="0">
                <a:solidFill>
                  <a:srgbClr val="FF0000"/>
                </a:solidFill>
                <a:latin typeface="Times New Roman" panose="02020603050405020304" pitchFamily="18" charset="0"/>
                <a:cs typeface="Times New Roman" panose="02020603050405020304" pitchFamily="18" charset="0"/>
              </a:rPr>
              <a:t>A/ ĐIỂM DANH</a:t>
            </a:r>
          </a:p>
          <a:p>
            <a:pPr algn="just" eaLnBrk="1" hangingPunct="1">
              <a:lnSpc>
                <a:spcPct val="150000"/>
              </a:lnSpc>
              <a:buClrTx/>
              <a:buFont typeface="Wingdings 3" panose="05040102010807070707" pitchFamily="18" charset="2"/>
              <a:buNone/>
              <a:defRPr/>
            </a:pP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1.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Điểm</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danh</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đầu</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giờ</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mở</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mic – GV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gọi</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tên</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điểm</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danh</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vào</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sau</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thì</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nhớ</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báo</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GV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điểm</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danh</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bổ</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sung.</a:t>
            </a:r>
          </a:p>
          <a:p>
            <a:pPr algn="just" eaLnBrk="1" hangingPunct="1">
              <a:lnSpc>
                <a:spcPct val="150000"/>
              </a:lnSpc>
              <a:buClrTx/>
              <a:buFont typeface="Wingdings 3" panose="05040102010807070707" pitchFamily="18" charset="2"/>
              <a:buNone/>
              <a:defRPr/>
            </a:pP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2. </a:t>
            </a:r>
            <a:r>
              <a:rPr lang="vi-VN" altLang="en-US" sz="3600" b="1" dirty="0">
                <a:solidFill>
                  <a:schemeClr val="tx1">
                    <a:lumMod val="50000"/>
                  </a:schemeClr>
                </a:solidFill>
                <a:latin typeface="Times New Roman" panose="02020603050405020304" pitchFamily="18" charset="0"/>
                <a:cs typeface="Times New Roman" panose="02020603050405020304" pitchFamily="18" charset="0"/>
              </a:rPr>
              <a:t>HS không vào được lớp học lms thì liên hệ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Thầy</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Huy</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0907490064 hay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Cô</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 Trang VNPT 0911956868 qua </a:t>
            </a:r>
            <a:r>
              <a:rPr lang="en-US" altLang="en-US" sz="3600" b="1" dirty="0" err="1">
                <a:solidFill>
                  <a:schemeClr val="tx1">
                    <a:lumMod val="50000"/>
                  </a:schemeClr>
                </a:solidFill>
                <a:latin typeface="Times New Roman" panose="02020603050405020304" pitchFamily="18" charset="0"/>
                <a:cs typeface="Times New Roman" panose="02020603050405020304" pitchFamily="18" charset="0"/>
              </a:rPr>
              <a:t>zalo</a:t>
            </a: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a:t>
            </a:r>
          </a:p>
          <a:p>
            <a:pPr algn="just" eaLnBrk="1" hangingPunct="1">
              <a:lnSpc>
                <a:spcPct val="150000"/>
              </a:lnSpc>
              <a:buClrTx/>
              <a:buFont typeface="Wingdings 3" panose="05040102010807070707" pitchFamily="18" charset="2"/>
              <a:buNone/>
              <a:defRPr/>
            </a:pPr>
            <a:r>
              <a:rPr lang="en-US" altLang="en-US" sz="3600" b="1" dirty="0">
                <a:solidFill>
                  <a:schemeClr val="tx1">
                    <a:lumMod val="50000"/>
                  </a:schemeClr>
                </a:solidFill>
                <a:latin typeface="Times New Roman" panose="02020603050405020304" pitchFamily="18" charset="0"/>
                <a:cs typeface="Times New Roman" panose="02020603050405020304" pitchFamily="18" charset="0"/>
              </a:rPr>
              <a:t>3. </a:t>
            </a:r>
            <a:r>
              <a:rPr lang="vi-VN" altLang="en-US" sz="3600" b="1" dirty="0">
                <a:solidFill>
                  <a:schemeClr val="tx1">
                    <a:lumMod val="50000"/>
                  </a:schemeClr>
                </a:solidFill>
                <a:latin typeface="Times New Roman" panose="02020603050405020304" pitchFamily="18" charset="0"/>
                <a:cs typeface="Times New Roman" panose="02020603050405020304" pitchFamily="18" charset="0"/>
              </a:rPr>
              <a:t>HS nghỉ thì PHHS nhắn tin xin phép GVCN qua zalo.</a:t>
            </a:r>
            <a:endParaRPr lang="en-US" altLang="en-US" sz="3600" b="1" dirty="0">
              <a:solidFill>
                <a:schemeClr val="tx1">
                  <a:lumMod val="50000"/>
                </a:schemeClr>
              </a:solidFill>
              <a:latin typeface="Times New Roman" panose="02020603050405020304" pitchFamily="18" charset="0"/>
              <a:cs typeface="Times New Roman" panose="02020603050405020304" pitchFamily="18" charset="0"/>
            </a:endParaRPr>
          </a:p>
        </p:txBody>
      </p:sp>
      <p:grpSp>
        <p:nvGrpSpPr>
          <p:cNvPr id="10243" name="Google Shape;1267;p52">
            <a:extLst>
              <a:ext uri="{FF2B5EF4-FFF2-40B4-BE49-F238E27FC236}">
                <a16:creationId xmlns:a16="http://schemas.microsoft.com/office/drawing/2014/main" id="{ADB48F71-77B2-4B37-BBE8-4EEC3D2EA5E7}"/>
              </a:ext>
            </a:extLst>
          </p:cNvPr>
          <p:cNvGrpSpPr>
            <a:grpSpLocks/>
          </p:cNvGrpSpPr>
          <p:nvPr/>
        </p:nvGrpSpPr>
        <p:grpSpPr bwMode="auto">
          <a:xfrm>
            <a:off x="11291888" y="6003925"/>
            <a:ext cx="788987" cy="747713"/>
            <a:chOff x="5926265" y="4424051"/>
            <a:chExt cx="720246" cy="720181"/>
          </a:xfrm>
        </p:grpSpPr>
        <p:sp>
          <p:nvSpPr>
            <p:cNvPr id="10244" name="Google Shape;1268;p52">
              <a:extLst>
                <a:ext uri="{FF2B5EF4-FFF2-40B4-BE49-F238E27FC236}">
                  <a16:creationId xmlns:a16="http://schemas.microsoft.com/office/drawing/2014/main" id="{974D7815-A2E9-4A6D-9310-0EB2364ED0A4}"/>
                </a:ext>
              </a:extLst>
            </p:cNvPr>
            <p:cNvSpPr>
              <a:spLocks/>
            </p:cNvSpPr>
            <p:nvPr/>
          </p:nvSpPr>
          <p:spPr bwMode="auto">
            <a:xfrm>
              <a:off x="5926265" y="4424051"/>
              <a:ext cx="355650" cy="355620"/>
            </a:xfrm>
            <a:custGeom>
              <a:avLst/>
              <a:gdLst>
                <a:gd name="T0" fmla="*/ 305297 w 671"/>
                <a:gd name="T1" fmla="*/ 65718 h 671"/>
                <a:gd name="T2" fmla="*/ 66254 w 671"/>
                <a:gd name="T3" fmla="*/ 65718 h 671"/>
                <a:gd name="T4" fmla="*/ 66254 w 671"/>
                <a:gd name="T5" fmla="*/ 304741 h 671"/>
                <a:gd name="T6" fmla="*/ 190281 w 671"/>
                <a:gd name="T7" fmla="*/ 354030 h 671"/>
                <a:gd name="T8" fmla="*/ 270315 w 671"/>
                <a:gd name="T9" fmla="*/ 354560 h 671"/>
                <a:gd name="T10" fmla="*/ 354590 w 671"/>
                <a:gd name="T11" fmla="*/ 354560 h 671"/>
                <a:gd name="T12" fmla="*/ 354590 w 671"/>
                <a:gd name="T13" fmla="*/ 269762 h 671"/>
                <a:gd name="T14" fmla="*/ 354590 w 671"/>
                <a:gd name="T15" fmla="*/ 189735 h 671"/>
                <a:gd name="T16" fmla="*/ 305297 w 671"/>
                <a:gd name="T17" fmla="*/ 65718 h 6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5" name="Google Shape;1269;p52">
              <a:extLst>
                <a:ext uri="{FF2B5EF4-FFF2-40B4-BE49-F238E27FC236}">
                  <a16:creationId xmlns:a16="http://schemas.microsoft.com/office/drawing/2014/main" id="{305CA1A0-F3D5-4853-84AB-527540D5EA6A}"/>
                </a:ext>
              </a:extLst>
            </p:cNvPr>
            <p:cNvSpPr/>
            <p:nvPr/>
          </p:nvSpPr>
          <p:spPr>
            <a:xfrm>
              <a:off x="5926265" y="4787964"/>
              <a:ext cx="355051" cy="356268"/>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lIns="68575" tIns="34275" rIns="68575" bIns="34275"/>
            <a:lstStyle/>
            <a:p>
              <a:pPr>
                <a:spcBef>
                  <a:spcPts val="0"/>
                </a:spcBef>
                <a:spcAft>
                  <a:spcPts val="0"/>
                </a:spcAft>
                <a:buClr>
                  <a:schemeClr val="dk1"/>
                </a:buClr>
                <a:buSzPts val="1400"/>
                <a:buFont typeface="Calibri"/>
                <a:buNone/>
                <a:defRPr/>
              </a:pPr>
              <a:endParaRPr sz="1400">
                <a:solidFill>
                  <a:schemeClr val="dk1"/>
                </a:solidFill>
                <a:latin typeface="Calibri"/>
                <a:ea typeface="Calibri"/>
                <a:cs typeface="Calibri"/>
                <a:sym typeface="Calibri"/>
              </a:endParaRPr>
            </a:p>
          </p:txBody>
        </p:sp>
        <p:sp>
          <p:nvSpPr>
            <p:cNvPr id="6" name="Google Shape;1270;p52">
              <a:extLst>
                <a:ext uri="{FF2B5EF4-FFF2-40B4-BE49-F238E27FC236}">
                  <a16:creationId xmlns:a16="http://schemas.microsoft.com/office/drawing/2014/main" id="{DA73D695-D0DF-4443-9B98-AB384FD13AF3}"/>
                </a:ext>
              </a:extLst>
            </p:cNvPr>
            <p:cNvSpPr/>
            <p:nvPr/>
          </p:nvSpPr>
          <p:spPr>
            <a:xfrm>
              <a:off x="6291460" y="4787964"/>
              <a:ext cx="355051" cy="356268"/>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lIns="68575" tIns="34275" rIns="68575" bIns="34275"/>
            <a:lstStyle/>
            <a:p>
              <a:pPr>
                <a:spcBef>
                  <a:spcPts val="0"/>
                </a:spcBef>
                <a:spcAft>
                  <a:spcPts val="0"/>
                </a:spcAft>
                <a:buClr>
                  <a:schemeClr val="dk1"/>
                </a:buClr>
                <a:buSzPts val="1400"/>
                <a:buFont typeface="Calibri"/>
                <a:buNone/>
                <a:defRPr/>
              </a:pPr>
              <a:endParaRPr sz="1400">
                <a:solidFill>
                  <a:schemeClr val="dk1"/>
                </a:solidFill>
                <a:latin typeface="Calibri"/>
                <a:ea typeface="Calibri"/>
                <a:cs typeface="Calibri"/>
                <a:sym typeface="Calibri"/>
              </a:endParaRPr>
            </a:p>
          </p:txBody>
        </p:sp>
        <p:sp>
          <p:nvSpPr>
            <p:cNvPr id="10247" name="Google Shape;1271;p52">
              <a:extLst>
                <a:ext uri="{FF2B5EF4-FFF2-40B4-BE49-F238E27FC236}">
                  <a16:creationId xmlns:a16="http://schemas.microsoft.com/office/drawing/2014/main" id="{CFE12A22-2ECC-4441-B1FF-8988687126C4}"/>
                </a:ext>
              </a:extLst>
            </p:cNvPr>
            <p:cNvSpPr>
              <a:spLocks/>
            </p:cNvSpPr>
            <p:nvPr/>
          </p:nvSpPr>
          <p:spPr bwMode="auto">
            <a:xfrm>
              <a:off x="6290862" y="4424051"/>
              <a:ext cx="355650" cy="355620"/>
            </a:xfrm>
            <a:custGeom>
              <a:avLst/>
              <a:gdLst>
                <a:gd name="T0" fmla="*/ 289926 w 671"/>
                <a:gd name="T1" fmla="*/ 304741 h 671"/>
                <a:gd name="T2" fmla="*/ 289926 w 671"/>
                <a:gd name="T3" fmla="*/ 65718 h 671"/>
                <a:gd name="T4" fmla="*/ 50883 w 671"/>
                <a:gd name="T5" fmla="*/ 65718 h 671"/>
                <a:gd name="T6" fmla="*/ 1060 w 671"/>
                <a:gd name="T7" fmla="*/ 189735 h 671"/>
                <a:gd name="T8" fmla="*/ 1060 w 671"/>
                <a:gd name="T9" fmla="*/ 269762 h 671"/>
                <a:gd name="T10" fmla="*/ 1060 w 671"/>
                <a:gd name="T11" fmla="*/ 354560 h 671"/>
                <a:gd name="T12" fmla="*/ 85335 w 671"/>
                <a:gd name="T13" fmla="*/ 354560 h 671"/>
                <a:gd name="T14" fmla="*/ 165899 w 671"/>
                <a:gd name="T15" fmla="*/ 354030 h 671"/>
                <a:gd name="T16" fmla="*/ 289926 w 671"/>
                <a:gd name="T17" fmla="*/ 304741 h 6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4AC13ABD-2890-46C4-A081-CB4D7DEB75F9}"/>
              </a:ext>
            </a:extLst>
          </p:cNvPr>
          <p:cNvSpPr txBox="1">
            <a:spLocks noChangeArrowheads="1"/>
          </p:cNvSpPr>
          <p:nvPr/>
        </p:nvSpPr>
        <p:spPr bwMode="auto">
          <a:xfrm>
            <a:off x="24680" y="1844824"/>
            <a:ext cx="12192000" cy="2406650"/>
          </a:xfrm>
          <a:prstGeom prst="rect">
            <a:avLst/>
          </a:prstGeom>
          <a:noFill/>
          <a:ln>
            <a:noFill/>
          </a:ln>
        </p:spPr>
        <p:txBody>
          <a:bodyPr>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50000"/>
              </a:lnSpc>
              <a:buClrTx/>
              <a:buFontTx/>
              <a:buNone/>
              <a:defRPr/>
            </a:pPr>
            <a:r>
              <a:rPr lang="en-US" altLang="en-US" sz="53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 VÀO TIẾT HỌC</a:t>
            </a:r>
          </a:p>
          <a:p>
            <a:pPr algn="ctr" eaLnBrk="1" hangingPunct="1">
              <a:lnSpc>
                <a:spcPct val="150000"/>
              </a:lnSpc>
              <a:buClrTx/>
              <a:buFontTx/>
              <a:buNone/>
              <a:defRPr/>
            </a:pPr>
            <a:r>
              <a:rPr lang="en-US" altLang="en-US" sz="53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 13: PHẢN ỨNG HÓA HỌC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CA0C8631-0699-4526-A256-4EDBC4BB0964}"/>
              </a:ext>
            </a:extLst>
          </p:cNvPr>
          <p:cNvSpPr txBox="1">
            <a:spLocks noChangeArrowheads="1"/>
          </p:cNvSpPr>
          <p:nvPr/>
        </p:nvSpPr>
        <p:spPr bwMode="auto">
          <a:xfrm>
            <a:off x="479376" y="-27384"/>
            <a:ext cx="11712624"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50000"/>
              </a:lnSpc>
            </a:pPr>
            <a:r>
              <a:rPr lang="en-US" sz="4800" b="1" dirty="0">
                <a:latin typeface="Times New Roman" pitchFamily="18" charset="0"/>
                <a:cs typeface="Times New Roman" pitchFamily="18" charset="0"/>
              </a:rPr>
              <a:t>1. </a:t>
            </a:r>
            <a:r>
              <a:rPr lang="en-US" sz="4800" b="1" dirty="0" err="1">
                <a:latin typeface="Times New Roman" pitchFamily="18" charset="0"/>
                <a:cs typeface="Times New Roman" pitchFamily="18" charset="0"/>
              </a:rPr>
              <a:t>Cồn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để</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lâu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trong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lọ</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khí</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bị</a:t>
            </a:r>
            <a:r>
              <a:rPr lang="en-US" sz="4800" b="1" dirty="0">
                <a:latin typeface="Times New Roman" pitchFamily="18" charset="0"/>
                <a:cs typeface="Times New Roman" pitchFamily="18" charset="0"/>
              </a:rPr>
              <a:t> bay </a:t>
            </a:r>
            <a:r>
              <a:rPr lang="en-US" sz="4800" b="1" dirty="0" err="1">
                <a:latin typeface="Times New Roman" pitchFamily="18" charset="0"/>
                <a:cs typeface="Times New Roman" pitchFamily="18" charset="0"/>
              </a:rPr>
              <a:t>hơi</a:t>
            </a:r>
            <a:r>
              <a:rPr lang="en-US" sz="4800" b="1" dirty="0">
                <a:latin typeface="Times New Roman" pitchFamily="18" charset="0"/>
                <a:cs typeface="Times New Roman" pitchFamily="18" charset="0"/>
              </a:rPr>
              <a:t>.</a:t>
            </a:r>
          </a:p>
        </p:txBody>
      </p:sp>
      <p:sp>
        <p:nvSpPr>
          <p:cNvPr id="7" name="TextBox 2">
            <a:extLst>
              <a:ext uri="{FF2B5EF4-FFF2-40B4-BE49-F238E27FC236}">
                <a16:creationId xmlns:a16="http://schemas.microsoft.com/office/drawing/2014/main" id="{63730E92-D631-43B8-89B3-4DBFF9A793AC}"/>
              </a:ext>
            </a:extLst>
          </p:cNvPr>
          <p:cNvSpPr txBox="1">
            <a:spLocks noChangeArrowheads="1"/>
          </p:cNvSpPr>
          <p:nvPr/>
        </p:nvSpPr>
        <p:spPr bwMode="auto">
          <a:xfrm>
            <a:off x="407368" y="1136923"/>
            <a:ext cx="11533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FF0000"/>
                </a:solidFill>
                <a:latin typeface="Times New Roman" pitchFamily="18" charset="0"/>
                <a:cs typeface="Times New Roman" pitchFamily="18" charset="0"/>
              </a:rPr>
              <a:t>Là</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hiện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tượng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vật</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lý</a:t>
            </a:r>
            <a:r>
              <a:rPr lang="en-US" sz="5400" b="1" dirty="0">
                <a:solidFill>
                  <a:srgbClr val="FF0000"/>
                </a:solidFill>
                <a:latin typeface="Times New Roman" pitchFamily="18" charset="0"/>
                <a:cs typeface="Times New Roman" pitchFamily="18" charset="0"/>
              </a:rPr>
              <a:t> hay </a:t>
            </a:r>
            <a:r>
              <a:rPr lang="en-US" sz="5400" b="1" dirty="0" err="1">
                <a:solidFill>
                  <a:srgbClr val="FF0000"/>
                </a:solidFill>
                <a:latin typeface="Times New Roman" pitchFamily="18" charset="0"/>
                <a:cs typeface="Times New Roman" pitchFamily="18" charset="0"/>
              </a:rPr>
              <a:t>hóa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học</a:t>
            </a:r>
            <a:r>
              <a:rPr lang="en-US" sz="5400" b="1" dirty="0">
                <a:solidFill>
                  <a:srgbClr val="FF0000"/>
                </a:solidFill>
                <a:latin typeface="Times New Roman" pitchFamily="18" charset="0"/>
                <a:cs typeface="Times New Roman" pitchFamily="18" charset="0"/>
              </a:rPr>
              <a:t>?</a:t>
            </a:r>
          </a:p>
        </p:txBody>
      </p:sp>
      <p:pic>
        <p:nvPicPr>
          <p:cNvPr id="8" name="Picture 8" descr="Káº¿t quáº£ hÃ¬nh áº£nh cho bep than">
            <a:extLst>
              <a:ext uri="{FF2B5EF4-FFF2-40B4-BE49-F238E27FC236}">
                <a16:creationId xmlns:a16="http://schemas.microsoft.com/office/drawing/2014/main" id="{4D2E2307-ADDF-4058-B6A2-116A1CA48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50" y="2496374"/>
            <a:ext cx="4412556" cy="184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310A1575-9C39-4DC7-8FBA-A2D4637CD79C}"/>
              </a:ext>
            </a:extLst>
          </p:cNvPr>
          <p:cNvSpPr txBox="1">
            <a:spLocks noChangeArrowheads="1"/>
          </p:cNvSpPr>
          <p:nvPr/>
        </p:nvSpPr>
        <p:spPr bwMode="auto">
          <a:xfrm>
            <a:off x="5284992" y="3678123"/>
            <a:ext cx="3672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Đốt</a:t>
            </a:r>
            <a:r>
              <a:rPr lang="en-US" sz="4800" b="1" dirty="0">
                <a:latin typeface="Times New Roman" pitchFamily="18" charset="0"/>
                <a:cs typeface="Times New Roman" pitchFamily="18" charset="0"/>
              </a:rPr>
              <a:t> than.</a:t>
            </a:r>
          </a:p>
        </p:txBody>
      </p:sp>
      <p:grpSp>
        <p:nvGrpSpPr>
          <p:cNvPr id="10" name="Group 9">
            <a:extLst>
              <a:ext uri="{FF2B5EF4-FFF2-40B4-BE49-F238E27FC236}">
                <a16:creationId xmlns:a16="http://schemas.microsoft.com/office/drawing/2014/main" id="{CA23A2F1-BB40-44A1-90F8-4BC1A1243D2D}"/>
              </a:ext>
            </a:extLst>
          </p:cNvPr>
          <p:cNvGrpSpPr/>
          <p:nvPr/>
        </p:nvGrpSpPr>
        <p:grpSpPr>
          <a:xfrm>
            <a:off x="401723" y="4581128"/>
            <a:ext cx="7926525" cy="923330"/>
            <a:chOff x="129209" y="2348880"/>
            <a:chExt cx="7252701" cy="923330"/>
          </a:xfrm>
        </p:grpSpPr>
        <p:sp>
          <p:nvSpPr>
            <p:cNvPr id="11" name="Right Arrow 11">
              <a:extLst>
                <a:ext uri="{FF2B5EF4-FFF2-40B4-BE49-F238E27FC236}">
                  <a16:creationId xmlns:a16="http://schemas.microsoft.com/office/drawing/2014/main" id="{4DC75CE4-A97D-4D1F-A42F-36C4C5DECC26}"/>
                </a:ext>
              </a:extLst>
            </p:cNvPr>
            <p:cNvSpPr/>
            <p:nvPr/>
          </p:nvSpPr>
          <p:spPr bwMode="auto">
            <a:xfrm>
              <a:off x="129209" y="2582937"/>
              <a:ext cx="986408" cy="515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2">
              <a:extLst>
                <a:ext uri="{FF2B5EF4-FFF2-40B4-BE49-F238E27FC236}">
                  <a16:creationId xmlns:a16="http://schemas.microsoft.com/office/drawing/2014/main" id="{AD8F382B-0979-4B38-A394-8F6C3EB0BB44}"/>
                </a:ext>
              </a:extLst>
            </p:cNvPr>
            <p:cNvSpPr txBox="1">
              <a:spLocks noChangeArrowheads="1"/>
            </p:cNvSpPr>
            <p:nvPr/>
          </p:nvSpPr>
          <p:spPr bwMode="auto">
            <a:xfrm>
              <a:off x="1331639" y="2348880"/>
              <a:ext cx="60502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FF0000"/>
                  </a:solidFill>
                  <a:latin typeface="Times New Roman" pitchFamily="18" charset="0"/>
                  <a:cs typeface="Times New Roman" pitchFamily="18" charset="0"/>
                </a:rPr>
                <a:t>Hiện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tượng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hóa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học</a:t>
              </a:r>
              <a:endParaRPr lang="en-US" sz="5400" b="1" dirty="0">
                <a:solidFill>
                  <a:srgbClr val="FF0000"/>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AC33A61B-A78B-478C-A0F9-8F1C8E962CE3}"/>
              </a:ext>
            </a:extLst>
          </p:cNvPr>
          <p:cNvGrpSpPr/>
          <p:nvPr/>
        </p:nvGrpSpPr>
        <p:grpSpPr>
          <a:xfrm>
            <a:off x="372510" y="5674022"/>
            <a:ext cx="7926525" cy="923330"/>
            <a:chOff x="129209" y="2348880"/>
            <a:chExt cx="7252701" cy="923330"/>
          </a:xfrm>
        </p:grpSpPr>
        <p:sp>
          <p:nvSpPr>
            <p:cNvPr id="14" name="Right Arrow 11">
              <a:extLst>
                <a:ext uri="{FF2B5EF4-FFF2-40B4-BE49-F238E27FC236}">
                  <a16:creationId xmlns:a16="http://schemas.microsoft.com/office/drawing/2014/main" id="{DD77821F-1536-45C3-BDB6-74C82035EF5E}"/>
                </a:ext>
              </a:extLst>
            </p:cNvPr>
            <p:cNvSpPr/>
            <p:nvPr/>
          </p:nvSpPr>
          <p:spPr bwMode="auto">
            <a:xfrm>
              <a:off x="129209" y="2582937"/>
              <a:ext cx="986408" cy="515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2">
              <a:extLst>
                <a:ext uri="{FF2B5EF4-FFF2-40B4-BE49-F238E27FC236}">
                  <a16:creationId xmlns:a16="http://schemas.microsoft.com/office/drawing/2014/main" id="{611138E6-75D1-4482-924E-3C7691BD0C55}"/>
                </a:ext>
              </a:extLst>
            </p:cNvPr>
            <p:cNvSpPr txBox="1">
              <a:spLocks noChangeArrowheads="1"/>
            </p:cNvSpPr>
            <p:nvPr/>
          </p:nvSpPr>
          <p:spPr bwMode="auto">
            <a:xfrm>
              <a:off x="1331639" y="2348880"/>
              <a:ext cx="60502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FF0000"/>
                  </a:solidFill>
                  <a:latin typeface="Times New Roman" pitchFamily="18" charset="0"/>
                  <a:cs typeface="Times New Roman" pitchFamily="18" charset="0"/>
                </a:rPr>
                <a:t>Phản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ứng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hóa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học</a:t>
              </a:r>
              <a:endParaRPr lang="en-US" sz="5400" b="1" dirty="0">
                <a:solidFill>
                  <a:srgbClr val="FF0000"/>
                </a:solidFill>
                <a:latin typeface="Times New Roman" pitchFamily="18" charset="0"/>
                <a:cs typeface="Times New Roman" pitchFamily="18" charset="0"/>
              </a:endParaRPr>
            </a:p>
          </p:txBody>
        </p:sp>
      </p:grpSp>
      <p:grpSp>
        <p:nvGrpSpPr>
          <p:cNvPr id="16" name="Group 15">
            <a:extLst>
              <a:ext uri="{FF2B5EF4-FFF2-40B4-BE49-F238E27FC236}">
                <a16:creationId xmlns:a16="http://schemas.microsoft.com/office/drawing/2014/main" id="{B802B966-E501-44F3-A57A-176173D51419}"/>
              </a:ext>
            </a:extLst>
          </p:cNvPr>
          <p:cNvGrpSpPr/>
          <p:nvPr/>
        </p:nvGrpSpPr>
        <p:grpSpPr>
          <a:xfrm>
            <a:off x="658250" y="1136923"/>
            <a:ext cx="6593834" cy="923925"/>
            <a:chOff x="129209" y="2348880"/>
            <a:chExt cx="6593834" cy="923925"/>
          </a:xfrm>
        </p:grpSpPr>
        <p:sp>
          <p:nvSpPr>
            <p:cNvPr id="17" name="Right Arrow 5">
              <a:extLst>
                <a:ext uri="{FF2B5EF4-FFF2-40B4-BE49-F238E27FC236}">
                  <a16:creationId xmlns:a16="http://schemas.microsoft.com/office/drawing/2014/main" id="{45D49C73-8DCF-4055-B27E-889213AE5491}"/>
                </a:ext>
              </a:extLst>
            </p:cNvPr>
            <p:cNvSpPr/>
            <p:nvPr/>
          </p:nvSpPr>
          <p:spPr bwMode="auto">
            <a:xfrm>
              <a:off x="129209" y="2582937"/>
              <a:ext cx="986408" cy="515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2">
              <a:extLst>
                <a:ext uri="{FF2B5EF4-FFF2-40B4-BE49-F238E27FC236}">
                  <a16:creationId xmlns:a16="http://schemas.microsoft.com/office/drawing/2014/main" id="{191961C9-7467-469A-BD9A-703F6EAE2C71}"/>
                </a:ext>
              </a:extLst>
            </p:cNvPr>
            <p:cNvSpPr txBox="1">
              <a:spLocks noChangeArrowheads="1"/>
            </p:cNvSpPr>
            <p:nvPr/>
          </p:nvSpPr>
          <p:spPr bwMode="auto">
            <a:xfrm>
              <a:off x="1331640" y="2348880"/>
              <a:ext cx="539140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FF0000"/>
                  </a:solidFill>
                  <a:latin typeface="Times New Roman" pitchFamily="18" charset="0"/>
                  <a:cs typeface="Times New Roman" pitchFamily="18" charset="0"/>
                </a:rPr>
                <a:t>Hiện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tượng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vật</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lý</a:t>
              </a:r>
              <a:endParaRPr lang="en-US" sz="5400" b="1" dirty="0">
                <a:solidFill>
                  <a:srgbClr val="FF0000"/>
                </a:solidFill>
                <a:latin typeface="Times New Roman" pitchFamily="18" charset="0"/>
                <a:cs typeface="Times New Roman" pitchFamily="18" charset="0"/>
              </a:endParaRPr>
            </a:p>
          </p:txBody>
        </p:sp>
      </p:grpSp>
      <p:sp>
        <p:nvSpPr>
          <p:cNvPr id="19" name="TextBox 2">
            <a:extLst>
              <a:ext uri="{FF2B5EF4-FFF2-40B4-BE49-F238E27FC236}">
                <a16:creationId xmlns:a16="http://schemas.microsoft.com/office/drawing/2014/main" id="{D820EC99-5B50-4639-B214-83C4110A619A}"/>
              </a:ext>
            </a:extLst>
          </p:cNvPr>
          <p:cNvSpPr txBox="1">
            <a:spLocks noChangeArrowheads="1"/>
          </p:cNvSpPr>
          <p:nvPr/>
        </p:nvSpPr>
        <p:spPr bwMode="auto">
          <a:xfrm>
            <a:off x="407368" y="4593902"/>
            <a:ext cx="11533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FF0000"/>
                </a:solidFill>
                <a:latin typeface="Times New Roman" pitchFamily="18" charset="0"/>
                <a:cs typeface="Times New Roman" pitchFamily="18" charset="0"/>
              </a:rPr>
              <a:t>Là</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hiện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tượng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vật</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lý</a:t>
            </a:r>
            <a:r>
              <a:rPr lang="en-US" sz="5400" b="1" dirty="0">
                <a:solidFill>
                  <a:srgbClr val="FF0000"/>
                </a:solidFill>
                <a:latin typeface="Times New Roman" pitchFamily="18" charset="0"/>
                <a:cs typeface="Times New Roman" pitchFamily="18" charset="0"/>
              </a:rPr>
              <a:t> hay </a:t>
            </a:r>
            <a:r>
              <a:rPr lang="en-US" sz="5400" b="1" dirty="0" err="1">
                <a:solidFill>
                  <a:srgbClr val="FF0000"/>
                </a:solidFill>
                <a:latin typeface="Times New Roman" pitchFamily="18" charset="0"/>
                <a:cs typeface="Times New Roman" pitchFamily="18" charset="0"/>
              </a:rPr>
              <a:t>hóa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học</a:t>
            </a:r>
            <a:r>
              <a:rPr lang="en-US" sz="5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648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32A45F-2D72-4E00-A1A0-A876D87E9CDE}"/>
              </a:ext>
            </a:extLst>
          </p:cNvPr>
          <p:cNvSpPr>
            <a:spLocks noChangeArrowheads="1"/>
          </p:cNvSpPr>
          <p:nvPr/>
        </p:nvSpPr>
        <p:spPr bwMode="auto">
          <a:xfrm>
            <a:off x="436020" y="2000131"/>
            <a:ext cx="11319960"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sz="4400" b="1" dirty="0">
                <a:latin typeface="Times New Roman" panose="02020603050405020304" pitchFamily="18" charset="0"/>
                <a:cs typeface="Times New Roman" pitchFamily="18" charset="0"/>
              </a:rPr>
              <a:t>	</a:t>
            </a:r>
            <a:r>
              <a:rPr lang="en-US" sz="4400" b="1" dirty="0" err="1">
                <a:latin typeface="Times New Roman" pitchFamily="18" charset="0"/>
                <a:cs typeface="Times New Roman" pitchFamily="18" charset="0"/>
              </a:rPr>
              <a:t>Phản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hóa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trình</a:t>
            </a:r>
            <a:r>
              <a:rPr lang="en-US" sz="4400" b="1" dirty="0">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biến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đổi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từ</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chất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chất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khác</a:t>
            </a:r>
            <a:r>
              <a:rPr lang="en-US" sz="4400" b="1"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3F7105CF-26DE-4D14-8B0D-AF2DAD61DBC3}"/>
              </a:ext>
            </a:extLst>
          </p:cNvPr>
          <p:cNvSpPr>
            <a:spLocks noChangeArrowheads="1"/>
          </p:cNvSpPr>
          <p:nvPr/>
        </p:nvSpPr>
        <p:spPr bwMode="auto">
          <a:xfrm>
            <a:off x="330964" y="4261391"/>
            <a:ext cx="11453668" cy="19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sz="4200" b="1" dirty="0">
                <a:latin typeface="Times New Roman" panose="02020603050405020304" pitchFamily="18" charset="0"/>
                <a:cs typeface="Times New Roman" pitchFamily="18" charset="0"/>
              </a:rPr>
              <a:t>	</a:t>
            </a:r>
            <a:r>
              <a:rPr lang="en-US" sz="4200" b="1" dirty="0" err="1">
                <a:latin typeface="Times New Roman" pitchFamily="18" charset="0"/>
                <a:cs typeface="Times New Roman" pitchFamily="18" charset="0"/>
              </a:rPr>
              <a:t>Trong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quá</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trình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ứng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lượng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chất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ứng</a:t>
            </a:r>
            <a:r>
              <a:rPr lang="en-US" sz="4200" b="1" dirty="0">
                <a:latin typeface="Times New Roman" pitchFamily="18" charset="0"/>
                <a:cs typeface="Times New Roman" pitchFamily="18" charset="0"/>
              </a:rPr>
              <a:t> … </a:t>
            </a:r>
            <a:r>
              <a:rPr lang="en-US" sz="4200" b="1" dirty="0" err="1">
                <a:latin typeface="Times New Roman" pitchFamily="18" charset="0"/>
                <a:cs typeface="Times New Roman" pitchFamily="18" charset="0"/>
              </a:rPr>
              <a:t>còn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lượng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phẩm</a:t>
            </a:r>
            <a:r>
              <a:rPr lang="en-US" sz="4200" b="1" dirty="0">
                <a:latin typeface="Times New Roman" pitchFamily="18" charset="0"/>
                <a:cs typeface="Times New Roman" pitchFamily="18" charset="0"/>
              </a:rPr>
              <a:t> ...</a:t>
            </a:r>
          </a:p>
        </p:txBody>
      </p:sp>
      <p:sp>
        <p:nvSpPr>
          <p:cNvPr id="7" name="Rectangle 6">
            <a:extLst>
              <a:ext uri="{FF2B5EF4-FFF2-40B4-BE49-F238E27FC236}">
                <a16:creationId xmlns:a16="http://schemas.microsoft.com/office/drawing/2014/main" id="{56F92357-2962-4F62-B7AF-7AF327491C7A}"/>
              </a:ext>
            </a:extLst>
          </p:cNvPr>
          <p:cNvSpPr/>
          <p:nvPr/>
        </p:nvSpPr>
        <p:spPr>
          <a:xfrm>
            <a:off x="0" y="-13183"/>
            <a:ext cx="12216680" cy="2002023"/>
          </a:xfrm>
          <a:prstGeom prst="rect">
            <a:avLst/>
          </a:prstGeom>
        </p:spPr>
        <p:txBody>
          <a:bodyPr wrap="square">
            <a:spAutoFit/>
          </a:bodyPr>
          <a:lstStyle/>
          <a:p>
            <a:pPr algn="ctr" fontAlgn="auto">
              <a:lnSpc>
                <a:spcPct val="150000"/>
              </a:lnSpc>
              <a:spcBef>
                <a:spcPts val="0"/>
              </a:spcBef>
              <a:spcAft>
                <a:spcPts val="0"/>
              </a:spcAft>
              <a:defRPr/>
            </a:pPr>
            <a:r>
              <a:rPr lang="vi-VN" sz="3200" b="1" dirty="0">
                <a:solidFill>
                  <a:srgbClr val="000000"/>
                </a:solidFill>
                <a:latin typeface="Times New Roman" panose="02020603050405020304" pitchFamily="18" charset="0"/>
                <a:cs typeface="Times New Roman" panose="02020603050405020304" pitchFamily="18" charset="0"/>
              </a:rPr>
              <a:t>BÀI 1</a:t>
            </a:r>
            <a:r>
              <a:rPr lang="en-US" sz="3200" b="1" dirty="0">
                <a:solidFill>
                  <a:srgbClr val="000000"/>
                </a:solidFill>
                <a:latin typeface="Times New Roman" pitchFamily="18" charset="0"/>
                <a:ea typeface="Times" pitchFamily="34" charset="0"/>
                <a:cs typeface="Times New Roman" pitchFamily="18" charset="0"/>
              </a:rPr>
              <a:t>3</a:t>
            </a:r>
            <a:r>
              <a:rPr lang="en-US" sz="3200" b="1" dirty="0">
                <a:solidFill>
                  <a:srgbClr val="00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PHẢN ỨNG HÓA HỌC</a:t>
            </a:r>
          </a:p>
          <a:p>
            <a:pPr fontAlgn="auto">
              <a:lnSpc>
                <a:spcPct val="150000"/>
              </a:lnSpc>
              <a:spcBef>
                <a:spcPts val="0"/>
              </a:spcBef>
              <a:spcAft>
                <a:spcPts val="0"/>
              </a:spcAft>
              <a:defRPr/>
            </a:pPr>
            <a:r>
              <a:rPr lang="en-US" sz="4400" b="1" dirty="0">
                <a:solidFill>
                  <a:srgbClr val="FF0000"/>
                </a:solidFill>
                <a:latin typeface="Times New Roman" pitchFamily="18" charset="0"/>
                <a:cs typeface="Times New Roman" pitchFamily="18" charset="0"/>
              </a:rPr>
              <a:t>    I.   ĐỊNH NGHĨA</a:t>
            </a:r>
            <a:endParaRPr lang="vi-VN" sz="4400" b="1"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5CDBBC7E-BA41-428C-9826-B635077713AC}"/>
              </a:ext>
            </a:extLst>
          </p:cNvPr>
          <p:cNvSpPr>
            <a:spLocks noChangeArrowheads="1"/>
          </p:cNvSpPr>
          <p:nvPr/>
        </p:nvSpPr>
        <p:spPr bwMode="auto">
          <a:xfrm>
            <a:off x="325367" y="4250100"/>
            <a:ext cx="11420698" cy="19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sz="4200" b="1" dirty="0">
                <a:latin typeface="Times New Roman" panose="02020603050405020304" pitchFamily="18" charset="0"/>
                <a:cs typeface="Times New Roman" pitchFamily="18" charset="0"/>
              </a:rPr>
              <a:t>	</a:t>
            </a:r>
            <a:r>
              <a:rPr lang="en-US" sz="4200" b="1" dirty="0" err="1">
                <a:latin typeface="Times New Roman" pitchFamily="18" charset="0"/>
                <a:cs typeface="Times New Roman" pitchFamily="18" charset="0"/>
              </a:rPr>
              <a:t>Trong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quá</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trình</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ứng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lượng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chất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ứng</a:t>
            </a:r>
            <a:r>
              <a:rPr lang="en-US" sz="4200" b="1" dirty="0">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giảm</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dần</a:t>
            </a:r>
            <a:r>
              <a:rPr lang="en-US" sz="4200" b="1" dirty="0">
                <a:solidFill>
                  <a:srgbClr val="FF0000"/>
                </a:solidFill>
                <a:latin typeface="Times New Roman" pitchFamily="18" charset="0"/>
                <a:cs typeface="Times New Roman" pitchFamily="18" charset="0"/>
              </a:rPr>
              <a:t> </a:t>
            </a:r>
            <a:r>
              <a:rPr lang="en-US" sz="4200" b="1" dirty="0" err="1">
                <a:latin typeface="Times New Roman" pitchFamily="18" charset="0"/>
                <a:cs typeface="Times New Roman" pitchFamily="18" charset="0"/>
              </a:rPr>
              <a:t>còn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lượng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sản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phẩm</a:t>
            </a:r>
            <a:r>
              <a:rPr lang="en-US" sz="4200" b="1" dirty="0">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tăng</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dần</a:t>
            </a:r>
            <a:r>
              <a:rPr lang="en-US" sz="4200" b="1" dirty="0">
                <a:latin typeface="Times New Roman" pitchFamily="18" charset="0"/>
                <a:cs typeface="Times New Roman" pitchFamily="18" charset="0"/>
              </a:rPr>
              <a:t>.	</a:t>
            </a:r>
          </a:p>
        </p:txBody>
      </p:sp>
    </p:spTree>
    <p:extLst>
      <p:ext uri="{BB962C8B-B14F-4D97-AF65-F5344CB8AC3E}">
        <p14:creationId xmlns:p14="http://schemas.microsoft.com/office/powerpoint/2010/main" val="8081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5BBAA42-1B1A-4477-93DB-0DE8BB8E1D9E}"/>
              </a:ext>
            </a:extLst>
          </p:cNvPr>
          <p:cNvSpPr/>
          <p:nvPr/>
        </p:nvSpPr>
        <p:spPr>
          <a:xfrm>
            <a:off x="9624393" y="4275115"/>
            <a:ext cx="1584176" cy="110682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a:extLst>
              <a:ext uri="{FF2B5EF4-FFF2-40B4-BE49-F238E27FC236}">
                <a16:creationId xmlns:a16="http://schemas.microsoft.com/office/drawing/2014/main" id="{EAA7D02D-EBCE-404A-9E39-57B8F154C474}"/>
              </a:ext>
            </a:extLst>
          </p:cNvPr>
          <p:cNvSpPr/>
          <p:nvPr/>
        </p:nvSpPr>
        <p:spPr>
          <a:xfrm>
            <a:off x="7968208" y="5373216"/>
            <a:ext cx="3693576" cy="1106821"/>
          </a:xfrm>
          <a:prstGeom prst="ellipse">
            <a:avLst/>
          </a:prstGeom>
          <a:solidFill>
            <a:schemeClr val="bg1"/>
          </a:solidFill>
          <a:ln w="38100">
            <a:solidFill>
              <a:srgbClr val="2A08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A45A9669-2E60-44FF-AFF3-1CF705793F32}"/>
              </a:ext>
            </a:extLst>
          </p:cNvPr>
          <p:cNvSpPr/>
          <p:nvPr/>
        </p:nvSpPr>
        <p:spPr>
          <a:xfrm>
            <a:off x="7006548" y="4360213"/>
            <a:ext cx="1105675" cy="93662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
            <a:extLst>
              <a:ext uri="{FF2B5EF4-FFF2-40B4-BE49-F238E27FC236}">
                <a16:creationId xmlns:a16="http://schemas.microsoft.com/office/drawing/2014/main" id="{F55FD288-85BA-4D4D-A48C-98B4A8646F23}"/>
              </a:ext>
            </a:extLst>
          </p:cNvPr>
          <p:cNvSpPr>
            <a:spLocks noChangeArrowheads="1"/>
          </p:cNvSpPr>
          <p:nvPr/>
        </p:nvSpPr>
        <p:spPr bwMode="auto">
          <a:xfrm>
            <a:off x="335360" y="4240227"/>
            <a:ext cx="11593288" cy="206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ts val="1200"/>
              </a:spcAft>
            </a:pPr>
            <a:r>
              <a:rPr lang="en-US" sz="4200" b="1" dirty="0" err="1">
                <a:latin typeface="Times New Roman" pitchFamily="18" charset="0"/>
                <a:cs typeface="Times New Roman" pitchFamily="18" charset="0"/>
              </a:rPr>
              <a:t>Vd</a:t>
            </a:r>
            <a:r>
              <a:rPr lang="en-US" sz="4200" b="1" dirty="0">
                <a:latin typeface="Times New Roman" pitchFamily="18" charset="0"/>
                <a:cs typeface="Times New Roman" pitchFamily="18" charset="0"/>
              </a:rPr>
              <a:t> 1: </a:t>
            </a:r>
            <a:r>
              <a:rPr lang="en-US" sz="4200" b="1" dirty="0" err="1">
                <a:latin typeface="Times New Roman" pitchFamily="18" charset="0"/>
                <a:cs typeface="Times New Roman" pitchFamily="18" charset="0"/>
              </a:rPr>
              <a:t>Đun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nóng</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hỗn</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hợp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bột</a:t>
            </a:r>
            <a:r>
              <a:rPr lang="en-US" sz="4200" b="1" dirty="0">
                <a:latin typeface="Times New Roman" pitchFamily="18" charset="0"/>
                <a:cs typeface="Times New Roman" pitchFamily="18" charset="0"/>
              </a:rPr>
              <a:t> iron </a:t>
            </a:r>
            <a:r>
              <a:rPr lang="en-US" sz="4200" b="1" dirty="0" err="1">
                <a:latin typeface="Times New Roman" pitchFamily="18" charset="0"/>
                <a:cs typeface="Times New Roman" pitchFamily="18" charset="0"/>
              </a:rPr>
              <a:t>và</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bột</a:t>
            </a:r>
            <a:r>
              <a:rPr lang="en-US" sz="4200" b="1" dirty="0">
                <a:latin typeface="Times New Roman" pitchFamily="18" charset="0"/>
                <a:cs typeface="Times New Roman" pitchFamily="18" charset="0"/>
              </a:rPr>
              <a:t> sulfur </a:t>
            </a:r>
          </a:p>
          <a:p>
            <a:pPr algn="just">
              <a:lnSpc>
                <a:spcPct val="150000"/>
              </a:lnSpc>
              <a:spcAft>
                <a:spcPts val="1200"/>
              </a:spcAft>
            </a:pPr>
            <a:r>
              <a:rPr lang="en-US" sz="4200" b="1" dirty="0">
                <a:latin typeface="Times New Roman" pitchFamily="18" charset="0"/>
                <a:cs typeface="Times New Roman" pitchFamily="18" charset="0"/>
              </a:rPr>
              <a:t>ở </a:t>
            </a:r>
            <a:r>
              <a:rPr lang="en-US" sz="4200" b="1" dirty="0" err="1">
                <a:latin typeface="Times New Roman" pitchFamily="18" charset="0"/>
                <a:cs typeface="Times New Roman" pitchFamily="18" charset="0"/>
              </a:rPr>
              <a:t>nhiệt</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độ</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cao</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thu</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được</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hợp</a:t>
            </a:r>
            <a:r>
              <a:rPr lang="en-US" sz="4200" b="1" dirty="0">
                <a:latin typeface="Times New Roman" pitchFamily="18" charset="0"/>
                <a:cs typeface="Times New Roman" pitchFamily="18" charset="0"/>
              </a:rPr>
              <a:t> </a:t>
            </a:r>
            <a:r>
              <a:rPr lang="en-US" sz="4200" b="1" dirty="0" err="1">
                <a:latin typeface="Times New Roman" pitchFamily="18" charset="0"/>
                <a:cs typeface="Times New Roman" pitchFamily="18" charset="0"/>
              </a:rPr>
              <a:t>chất</a:t>
            </a:r>
            <a:r>
              <a:rPr lang="en-US" sz="4200" b="1" dirty="0">
                <a:latin typeface="Times New Roman" pitchFamily="18" charset="0"/>
                <a:cs typeface="Times New Roman" pitchFamily="18" charset="0"/>
              </a:rPr>
              <a:t> iron (II) sulfide.</a:t>
            </a:r>
          </a:p>
        </p:txBody>
      </p:sp>
      <p:sp>
        <p:nvSpPr>
          <p:cNvPr id="6" name="TextBox 6">
            <a:extLst>
              <a:ext uri="{FF2B5EF4-FFF2-40B4-BE49-F238E27FC236}">
                <a16:creationId xmlns:a16="http://schemas.microsoft.com/office/drawing/2014/main" id="{A754434D-4051-498C-A66C-D5C173CBC6F3}"/>
              </a:ext>
            </a:extLst>
          </p:cNvPr>
          <p:cNvSpPr txBox="1">
            <a:spLocks noChangeArrowheads="1"/>
          </p:cNvSpPr>
          <p:nvPr/>
        </p:nvSpPr>
        <p:spPr bwMode="auto">
          <a:xfrm>
            <a:off x="0" y="246721"/>
            <a:ext cx="12191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5400" b="1" dirty="0" err="1">
                <a:latin typeface="Times New Roman" pitchFamily="18" charset="0"/>
                <a:cs typeface="Times New Roman" pitchFamily="18" charset="0"/>
              </a:rPr>
              <a:t>Phương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trình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chữ</a:t>
            </a:r>
            <a:r>
              <a:rPr lang="en-US" sz="5400" b="1" dirty="0">
                <a:latin typeface="Times New Roman" pitchFamily="18" charset="0"/>
                <a:cs typeface="Times New Roman" pitchFamily="18" charset="0"/>
              </a:rPr>
              <a:t> (PTC – </a:t>
            </a:r>
            <a:r>
              <a:rPr lang="en-US" sz="5400" b="1" dirty="0" err="1">
                <a:latin typeface="Times New Roman" pitchFamily="18" charset="0"/>
                <a:cs typeface="Times New Roman" pitchFamily="18" charset="0"/>
              </a:rPr>
              <a:t>viết</a:t>
            </a:r>
            <a:r>
              <a:rPr lang="en-US" sz="5400" b="1" dirty="0">
                <a:latin typeface="Times New Roman" pitchFamily="18" charset="0"/>
                <a:cs typeface="Times New Roman" pitchFamily="18" charset="0"/>
              </a:rPr>
              <a:t> 1 </a:t>
            </a:r>
            <a:r>
              <a:rPr lang="en-US" sz="5400" b="1" dirty="0" err="1">
                <a:latin typeface="Times New Roman" pitchFamily="18" charset="0"/>
                <a:cs typeface="Times New Roman" pitchFamily="18" charset="0"/>
              </a:rPr>
              <a:t>dòng</a:t>
            </a:r>
            <a:r>
              <a:rPr lang="en-US" sz="5400" b="1" dirty="0">
                <a:latin typeface="Times New Roman" pitchFamily="18" charset="0"/>
                <a:cs typeface="Times New Roman" pitchFamily="18" charset="0"/>
              </a:rPr>
              <a:t>) </a:t>
            </a:r>
          </a:p>
        </p:txBody>
      </p:sp>
      <p:sp>
        <p:nvSpPr>
          <p:cNvPr id="7" name="TextBox 6">
            <a:extLst>
              <a:ext uri="{FF2B5EF4-FFF2-40B4-BE49-F238E27FC236}">
                <a16:creationId xmlns:a16="http://schemas.microsoft.com/office/drawing/2014/main" id="{A4D8B79B-63DE-4862-94B5-D941BAC43E5D}"/>
              </a:ext>
            </a:extLst>
          </p:cNvPr>
          <p:cNvSpPr txBox="1">
            <a:spLocks noChangeArrowheads="1"/>
          </p:cNvSpPr>
          <p:nvPr/>
        </p:nvSpPr>
        <p:spPr bwMode="auto">
          <a:xfrm>
            <a:off x="14068" y="1357619"/>
            <a:ext cx="121779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PTC: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chất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phản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ứng</a:t>
            </a:r>
            <a:r>
              <a:rPr lang="en-US" sz="4400" b="1" dirty="0">
                <a:solidFill>
                  <a:srgbClr val="FF0000"/>
                </a:solidFill>
                <a:latin typeface="Times New Roman" pitchFamily="18" charset="0"/>
                <a:cs typeface="Times New Roman" pitchFamily="18" charset="0"/>
              </a:rPr>
              <a:t> </a:t>
            </a:r>
            <a:r>
              <a:rPr lang="en-US" sz="4400" b="1" dirty="0">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Tên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chất</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sản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phẩm</a:t>
            </a:r>
            <a:r>
              <a:rPr lang="en-US" sz="4400" b="1" dirty="0">
                <a:solidFill>
                  <a:srgbClr val="2A08B8"/>
                </a:solidFill>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id="{75AE48A6-3344-4ED7-846C-E63EF651A823}"/>
              </a:ext>
            </a:extLst>
          </p:cNvPr>
          <p:cNvSpPr txBox="1">
            <a:spLocks noChangeArrowheads="1"/>
          </p:cNvSpPr>
          <p:nvPr/>
        </p:nvSpPr>
        <p:spPr bwMode="auto">
          <a:xfrm>
            <a:off x="6996162" y="4437112"/>
            <a:ext cx="11880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200" b="1" dirty="0">
                <a:latin typeface="Times New Roman" pitchFamily="18" charset="0"/>
                <a:cs typeface="Times New Roman" pitchFamily="18" charset="0"/>
              </a:rPr>
              <a:t>iron</a:t>
            </a:r>
          </a:p>
        </p:txBody>
      </p:sp>
      <p:sp>
        <p:nvSpPr>
          <p:cNvPr id="9" name="TextBox 8">
            <a:extLst>
              <a:ext uri="{FF2B5EF4-FFF2-40B4-BE49-F238E27FC236}">
                <a16:creationId xmlns:a16="http://schemas.microsoft.com/office/drawing/2014/main" id="{0AD3F6BA-039E-449C-A86E-196790C8A71D}"/>
              </a:ext>
            </a:extLst>
          </p:cNvPr>
          <p:cNvSpPr txBox="1">
            <a:spLocks noChangeArrowheads="1"/>
          </p:cNvSpPr>
          <p:nvPr/>
        </p:nvSpPr>
        <p:spPr bwMode="auto">
          <a:xfrm>
            <a:off x="9597943" y="4437112"/>
            <a:ext cx="17546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200" b="1" dirty="0">
                <a:latin typeface="Times New Roman" pitchFamily="18" charset="0"/>
                <a:cs typeface="Times New Roman" pitchFamily="18" charset="0"/>
              </a:rPr>
              <a:t>sulfur</a:t>
            </a:r>
          </a:p>
        </p:txBody>
      </p:sp>
      <p:sp>
        <p:nvSpPr>
          <p:cNvPr id="10" name="TextBox 9">
            <a:extLst>
              <a:ext uri="{FF2B5EF4-FFF2-40B4-BE49-F238E27FC236}">
                <a16:creationId xmlns:a16="http://schemas.microsoft.com/office/drawing/2014/main" id="{28B2C725-F85E-491D-824C-4CE4A9A513AB}"/>
              </a:ext>
            </a:extLst>
          </p:cNvPr>
          <p:cNvSpPr txBox="1">
            <a:spLocks noChangeArrowheads="1"/>
          </p:cNvSpPr>
          <p:nvPr/>
        </p:nvSpPr>
        <p:spPr bwMode="auto">
          <a:xfrm>
            <a:off x="7968208" y="5570656"/>
            <a:ext cx="39952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200" b="1" dirty="0">
                <a:latin typeface="Times New Roman" pitchFamily="18" charset="0"/>
                <a:cs typeface="Times New Roman" pitchFamily="18" charset="0"/>
              </a:rPr>
              <a:t>iron (II) sulfide</a:t>
            </a:r>
          </a:p>
        </p:txBody>
      </p:sp>
      <p:sp>
        <p:nvSpPr>
          <p:cNvPr id="11" name="TextBox 10">
            <a:extLst>
              <a:ext uri="{FF2B5EF4-FFF2-40B4-BE49-F238E27FC236}">
                <a16:creationId xmlns:a16="http://schemas.microsoft.com/office/drawing/2014/main" id="{58802C65-220A-4C49-8703-00CDE5DC9DB8}"/>
              </a:ext>
            </a:extLst>
          </p:cNvPr>
          <p:cNvSpPr txBox="1">
            <a:spLocks noChangeArrowheads="1"/>
          </p:cNvSpPr>
          <p:nvPr/>
        </p:nvSpPr>
        <p:spPr bwMode="auto">
          <a:xfrm>
            <a:off x="3215680" y="2957190"/>
            <a:ext cx="43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b="1" dirty="0">
                <a:latin typeface="Times New Roman" panose="02020603050405020304" pitchFamily="18" charset="0"/>
                <a:cs typeface="Times New Roman" pitchFamily="18" charset="0"/>
              </a:rPr>
              <a:t>+</a:t>
            </a:r>
          </a:p>
        </p:txBody>
      </p:sp>
      <p:grpSp>
        <p:nvGrpSpPr>
          <p:cNvPr id="12" name="Group 11">
            <a:extLst>
              <a:ext uri="{FF2B5EF4-FFF2-40B4-BE49-F238E27FC236}">
                <a16:creationId xmlns:a16="http://schemas.microsoft.com/office/drawing/2014/main" id="{ACC2DE20-B409-4960-ADD6-F61B1D7395B5}"/>
              </a:ext>
            </a:extLst>
          </p:cNvPr>
          <p:cNvGrpSpPr>
            <a:grpSpLocks/>
          </p:cNvGrpSpPr>
          <p:nvPr/>
        </p:nvGrpSpPr>
        <p:grpSpPr bwMode="auto">
          <a:xfrm>
            <a:off x="6384029" y="2906712"/>
            <a:ext cx="1008115" cy="522288"/>
            <a:chOff x="4680146" y="2132856"/>
            <a:chExt cx="1008569" cy="523220"/>
          </a:xfrm>
        </p:grpSpPr>
        <p:cxnSp>
          <p:nvCxnSpPr>
            <p:cNvPr id="13" name="Straight Arrow Connector 12">
              <a:extLst>
                <a:ext uri="{FF2B5EF4-FFF2-40B4-BE49-F238E27FC236}">
                  <a16:creationId xmlns:a16="http://schemas.microsoft.com/office/drawing/2014/main" id="{60BFE591-A4DD-47BF-90E1-4A020BB44EB9}"/>
                </a:ext>
              </a:extLst>
            </p:cNvPr>
            <p:cNvCxnSpPr/>
            <p:nvPr/>
          </p:nvCxnSpPr>
          <p:spPr>
            <a:xfrm>
              <a:off x="4680146" y="2581330"/>
              <a:ext cx="90051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23">
              <a:extLst>
                <a:ext uri="{FF2B5EF4-FFF2-40B4-BE49-F238E27FC236}">
                  <a16:creationId xmlns:a16="http://schemas.microsoft.com/office/drawing/2014/main" id="{DA0ABACB-F02A-44CB-868C-D51F8966D40E}"/>
                </a:ext>
              </a:extLst>
            </p:cNvPr>
            <p:cNvSpPr txBox="1">
              <a:spLocks noChangeArrowheads="1"/>
            </p:cNvSpPr>
            <p:nvPr/>
          </p:nvSpPr>
          <p:spPr bwMode="auto">
            <a:xfrm>
              <a:off x="4932631" y="2132856"/>
              <a:ext cx="756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latin typeface="Times New Roman" pitchFamily="18" charset="0"/>
                  <a:cs typeface="Times New Roman" pitchFamily="18" charset="0"/>
                </a:rPr>
                <a:t>t</a:t>
              </a:r>
              <a:r>
                <a:rPr lang="en-US" sz="2800" b="1" baseline="30000" dirty="0">
                  <a:latin typeface="Times New Roman" pitchFamily="18" charset="0"/>
                  <a:cs typeface="Times New Roman" pitchFamily="18" charset="0"/>
                </a:rPr>
                <a:t>o</a:t>
              </a:r>
              <a:endParaRPr lang="en-US" sz="2800" b="1" dirty="0">
                <a:latin typeface="Times New Roman" pitchFamily="18" charset="0"/>
                <a:cs typeface="Times New Roman" pitchFamily="18" charset="0"/>
              </a:endParaRPr>
            </a:p>
          </p:txBody>
        </p:sp>
      </p:grpSp>
      <p:sp>
        <p:nvSpPr>
          <p:cNvPr id="15" name="TextBox 6">
            <a:extLst>
              <a:ext uri="{FF2B5EF4-FFF2-40B4-BE49-F238E27FC236}">
                <a16:creationId xmlns:a16="http://schemas.microsoft.com/office/drawing/2014/main" id="{B86D4FB2-4202-4BEA-A083-9C12A3840872}"/>
              </a:ext>
            </a:extLst>
          </p:cNvPr>
          <p:cNvSpPr txBox="1">
            <a:spLocks noChangeArrowheads="1"/>
          </p:cNvSpPr>
          <p:nvPr/>
        </p:nvSpPr>
        <p:spPr bwMode="auto">
          <a:xfrm>
            <a:off x="399705" y="3140968"/>
            <a:ext cx="1231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en-US" sz="3200" b="1" dirty="0">
                <a:latin typeface="Times New Roman" pitchFamily="18" charset="0"/>
                <a:cs typeface="Times New Roman" pitchFamily="18" charset="0"/>
              </a:rPr>
              <a:t>PTC: </a:t>
            </a:r>
          </a:p>
        </p:txBody>
      </p:sp>
    </p:spTree>
    <p:extLst>
      <p:ext uri="{BB962C8B-B14F-4D97-AF65-F5344CB8AC3E}">
        <p14:creationId xmlns:p14="http://schemas.microsoft.com/office/powerpoint/2010/main" val="2247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par>
                          <p:cTn id="26" fill="hold">
                            <p:stCondLst>
                              <p:cond delay="2000"/>
                            </p:stCondLst>
                            <p:childTnLst>
                              <p:par>
                                <p:cTn id="27" presetID="21" presetClass="entr" presetSubtype="1"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par>
                                <p:cTn id="30" presetID="49" presetClass="path" presetSubtype="0" accel="50000" decel="50000" fill="hold" grpId="0" nodeType="withEffect">
                                  <p:stCondLst>
                                    <p:cond delay="0"/>
                                  </p:stCondLst>
                                  <p:childTnLst>
                                    <p:animMotion origin="layout" path="M 0.00781 -4.44444E-6 L -0.44297 -0.20324 " pathEditMode="relative" rAng="0" ptsTypes="AA">
                                      <p:cBhvr>
                                        <p:cTn id="31" dur="2000" fill="hold"/>
                                        <p:tgtEl>
                                          <p:spTgt spid="8"/>
                                        </p:tgtEl>
                                        <p:attrNameLst>
                                          <p:attrName>ppt_x</p:attrName>
                                          <p:attrName>ppt_y</p:attrName>
                                        </p:attrNameLst>
                                      </p:cBhvr>
                                      <p:rCtr x="-22539" y="-10162"/>
                                    </p:animMotion>
                                  </p:childTnLst>
                                </p:cTn>
                              </p:par>
                            </p:childTnLst>
                          </p:cTn>
                        </p:par>
                        <p:par>
                          <p:cTn id="32" fill="hold">
                            <p:stCondLst>
                              <p:cond delay="4000"/>
                            </p:stCondLst>
                            <p:childTnLst>
                              <p:par>
                                <p:cTn id="33" presetID="21"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par>
                                <p:cTn id="36" presetID="42" presetClass="path" presetSubtype="0" accel="50000" decel="50000" fill="hold" grpId="1" nodeType="withEffect">
                                  <p:stCondLst>
                                    <p:cond delay="0"/>
                                  </p:stCondLst>
                                  <p:childTnLst>
                                    <p:animMotion origin="layout" path="M -4.58333E-6 -0.00416 L -0.44401 -0.20046 " pathEditMode="relative" rAng="0" ptsTypes="AA">
                                      <p:cBhvr>
                                        <p:cTn id="37" dur="2000" fill="hold"/>
                                        <p:tgtEl>
                                          <p:spTgt spid="9"/>
                                        </p:tgtEl>
                                        <p:attrNameLst>
                                          <p:attrName>ppt_x</p:attrName>
                                          <p:attrName>ppt_y</p:attrName>
                                        </p:attrNameLst>
                                      </p:cBhvr>
                                      <p:rCtr x="-22201" y="-9815"/>
                                    </p:animMotion>
                                  </p:childTnLst>
                                </p:cTn>
                              </p:par>
                            </p:childTnLst>
                          </p:cTn>
                        </p:par>
                        <p:par>
                          <p:cTn id="38" fill="hold">
                            <p:stCondLst>
                              <p:cond delay="60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par>
                                <p:cTn id="42" presetID="42" presetClass="path" presetSubtype="0" accel="50000" decel="50000" fill="hold" grpId="1" nodeType="withEffect">
                                  <p:stCondLst>
                                    <p:cond delay="0"/>
                                  </p:stCondLst>
                                  <p:childTnLst>
                                    <p:animMotion origin="layout" path="M 2.29167E-6 -2.22222E-6 L -0.03008 -0.36597 " pathEditMode="relative" rAng="0" ptsTypes="AA">
                                      <p:cBhvr>
                                        <p:cTn id="43" dur="2000" fill="hold"/>
                                        <p:tgtEl>
                                          <p:spTgt spid="10"/>
                                        </p:tgtEl>
                                        <p:attrNameLst>
                                          <p:attrName>ppt_x</p:attrName>
                                          <p:attrName>ppt_y</p:attrName>
                                        </p:attrNameLst>
                                      </p:cBhvr>
                                      <p:rCtr x="-1510" y="-18310"/>
                                    </p:animMotion>
                                  </p:childTnLst>
                                </p:cTn>
                              </p:par>
                            </p:childTnLst>
                          </p:cTn>
                        </p:par>
                        <p:par>
                          <p:cTn id="44" fill="hold">
                            <p:stCondLst>
                              <p:cond delay="8000"/>
                            </p:stCondLst>
                            <p:childTnLst>
                              <p:par>
                                <p:cTn id="45" presetID="26"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80">
                                          <p:stCondLst>
                                            <p:cond delay="0"/>
                                          </p:stCondLst>
                                        </p:cTn>
                                        <p:tgtEl>
                                          <p:spTgt spid="11"/>
                                        </p:tgtEl>
                                      </p:cBhvr>
                                    </p:animEffect>
                                    <p:anim calcmode="lin" valueType="num">
                                      <p:cBhvr>
                                        <p:cTn id="4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3" dur="26">
                                          <p:stCondLst>
                                            <p:cond delay="650"/>
                                          </p:stCondLst>
                                        </p:cTn>
                                        <p:tgtEl>
                                          <p:spTgt spid="11"/>
                                        </p:tgtEl>
                                      </p:cBhvr>
                                      <p:to x="100000" y="60000"/>
                                    </p:animScale>
                                    <p:animScale>
                                      <p:cBhvr>
                                        <p:cTn id="54" dur="166" decel="50000">
                                          <p:stCondLst>
                                            <p:cond delay="67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80">
                                          <p:stCondLst>
                                            <p:cond delay="0"/>
                                          </p:stCondLst>
                                        </p:cTn>
                                        <p:tgtEl>
                                          <p:spTgt spid="12"/>
                                        </p:tgtEl>
                                      </p:cBhvr>
                                    </p:animEffect>
                                    <p:anim calcmode="lin" valueType="num">
                                      <p:cBhvr>
                                        <p:cTn id="6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9" dur="26">
                                          <p:stCondLst>
                                            <p:cond delay="650"/>
                                          </p:stCondLst>
                                        </p:cTn>
                                        <p:tgtEl>
                                          <p:spTgt spid="12"/>
                                        </p:tgtEl>
                                      </p:cBhvr>
                                      <p:to x="100000" y="60000"/>
                                    </p:animScale>
                                    <p:animScale>
                                      <p:cBhvr>
                                        <p:cTn id="70" dur="166" decel="50000">
                                          <p:stCondLst>
                                            <p:cond delay="676"/>
                                          </p:stCondLst>
                                        </p:cTn>
                                        <p:tgtEl>
                                          <p:spTgt spid="12"/>
                                        </p:tgtEl>
                                      </p:cBhvr>
                                      <p:to x="100000" y="100000"/>
                                    </p:animScale>
                                    <p:animScale>
                                      <p:cBhvr>
                                        <p:cTn id="71" dur="26">
                                          <p:stCondLst>
                                            <p:cond delay="1312"/>
                                          </p:stCondLst>
                                        </p:cTn>
                                        <p:tgtEl>
                                          <p:spTgt spid="12"/>
                                        </p:tgtEl>
                                      </p:cBhvr>
                                      <p:to x="100000" y="80000"/>
                                    </p:animScale>
                                    <p:animScale>
                                      <p:cBhvr>
                                        <p:cTn id="72" dur="166" decel="50000">
                                          <p:stCondLst>
                                            <p:cond delay="1338"/>
                                          </p:stCondLst>
                                        </p:cTn>
                                        <p:tgtEl>
                                          <p:spTgt spid="12"/>
                                        </p:tgtEl>
                                      </p:cBhvr>
                                      <p:to x="100000" y="100000"/>
                                    </p:animScale>
                                    <p:animScale>
                                      <p:cBhvr>
                                        <p:cTn id="73" dur="26">
                                          <p:stCondLst>
                                            <p:cond delay="1642"/>
                                          </p:stCondLst>
                                        </p:cTn>
                                        <p:tgtEl>
                                          <p:spTgt spid="12"/>
                                        </p:tgtEl>
                                      </p:cBhvr>
                                      <p:to x="100000" y="90000"/>
                                    </p:animScale>
                                    <p:animScale>
                                      <p:cBhvr>
                                        <p:cTn id="74" dur="166" decel="50000">
                                          <p:stCondLst>
                                            <p:cond delay="1668"/>
                                          </p:stCondLst>
                                        </p:cTn>
                                        <p:tgtEl>
                                          <p:spTgt spid="12"/>
                                        </p:tgtEl>
                                      </p:cBhvr>
                                      <p:to x="100000" y="100000"/>
                                    </p:animScale>
                                    <p:animScale>
                                      <p:cBhvr>
                                        <p:cTn id="75" dur="26">
                                          <p:stCondLst>
                                            <p:cond delay="1808"/>
                                          </p:stCondLst>
                                        </p:cTn>
                                        <p:tgtEl>
                                          <p:spTgt spid="12"/>
                                        </p:tgtEl>
                                      </p:cBhvr>
                                      <p:to x="100000" y="95000"/>
                                    </p:animScale>
                                    <p:animScale>
                                      <p:cBhvr>
                                        <p:cTn id="7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8" grpId="0"/>
      <p:bldP spid="8" grpId="1"/>
      <p:bldP spid="9" grpId="0"/>
      <p:bldP spid="9" grpId="1"/>
      <p:bldP spid="10" grpId="0"/>
      <p:bldP spid="10" grpId="1"/>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B1590C4-AAD2-4512-BEDA-907ACE8156BB}"/>
              </a:ext>
            </a:extLst>
          </p:cNvPr>
          <p:cNvSpPr/>
          <p:nvPr/>
        </p:nvSpPr>
        <p:spPr>
          <a:xfrm>
            <a:off x="5325243" y="4286127"/>
            <a:ext cx="2138289" cy="1179512"/>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3" name="Oval 2">
            <a:extLst>
              <a:ext uri="{FF2B5EF4-FFF2-40B4-BE49-F238E27FC236}">
                <a16:creationId xmlns:a16="http://schemas.microsoft.com/office/drawing/2014/main" id="{D5F58C9D-4E1D-42EF-97A4-C585A6D9BE90}"/>
              </a:ext>
            </a:extLst>
          </p:cNvPr>
          <p:cNvSpPr/>
          <p:nvPr/>
        </p:nvSpPr>
        <p:spPr>
          <a:xfrm>
            <a:off x="2380554" y="5601763"/>
            <a:ext cx="1771229" cy="946150"/>
          </a:xfrm>
          <a:prstGeom prst="ellipse">
            <a:avLst/>
          </a:prstGeom>
          <a:solidFill>
            <a:schemeClr val="bg1"/>
          </a:solidFill>
          <a:ln w="38100">
            <a:solidFill>
              <a:srgbClr val="2A08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E0C8347D-AF55-40A7-BAE0-CBBE07B34DB8}"/>
              </a:ext>
            </a:extLst>
          </p:cNvPr>
          <p:cNvSpPr/>
          <p:nvPr/>
        </p:nvSpPr>
        <p:spPr>
          <a:xfrm>
            <a:off x="10163902" y="4359042"/>
            <a:ext cx="1620730" cy="876300"/>
          </a:xfrm>
          <a:prstGeom prst="ellipse">
            <a:avLst/>
          </a:prstGeom>
          <a:solidFill>
            <a:schemeClr val="bg1"/>
          </a:solidFill>
          <a:ln w="38100">
            <a:solidFill>
              <a:srgbClr val="2A08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915A1057-252D-4776-BD74-071A2B44419B}"/>
              </a:ext>
            </a:extLst>
          </p:cNvPr>
          <p:cNvSpPr txBox="1">
            <a:spLocks noChangeArrowheads="1"/>
          </p:cNvSpPr>
          <p:nvPr/>
        </p:nvSpPr>
        <p:spPr bwMode="auto">
          <a:xfrm>
            <a:off x="5325243" y="4286127"/>
            <a:ext cx="2516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latin typeface="Times New Roman" pitchFamily="18" charset="0"/>
                <a:cs typeface="Times New Roman" pitchFamily="18" charset="0"/>
              </a:rPr>
              <a:t>đường</a:t>
            </a:r>
            <a:endParaRPr lang="en-US" sz="5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12DD556F-04E8-421E-BE0A-7F3BBC66994D}"/>
              </a:ext>
            </a:extLst>
          </p:cNvPr>
          <p:cNvSpPr txBox="1">
            <a:spLocks noChangeArrowheads="1"/>
          </p:cNvSpPr>
          <p:nvPr/>
        </p:nvSpPr>
        <p:spPr bwMode="auto">
          <a:xfrm>
            <a:off x="10251759" y="4286127"/>
            <a:ext cx="1927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a:latin typeface="Times New Roman" pitchFamily="18" charset="0"/>
                <a:cs typeface="Times New Roman" pitchFamily="18" charset="0"/>
              </a:rPr>
              <a:t>than</a:t>
            </a:r>
          </a:p>
        </p:txBody>
      </p:sp>
      <p:sp>
        <p:nvSpPr>
          <p:cNvPr id="7" name="TextBox 6">
            <a:extLst>
              <a:ext uri="{FF2B5EF4-FFF2-40B4-BE49-F238E27FC236}">
                <a16:creationId xmlns:a16="http://schemas.microsoft.com/office/drawing/2014/main" id="{E8230009-DA65-4A6D-9080-ED31492D2297}"/>
              </a:ext>
            </a:extLst>
          </p:cNvPr>
          <p:cNvSpPr txBox="1">
            <a:spLocks noChangeArrowheads="1"/>
          </p:cNvSpPr>
          <p:nvPr/>
        </p:nvSpPr>
        <p:spPr bwMode="auto">
          <a:xfrm>
            <a:off x="2351584" y="5530006"/>
            <a:ext cx="1927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dirty="0" err="1">
                <a:solidFill>
                  <a:srgbClr val="002060"/>
                </a:solidFill>
                <a:latin typeface="Times New Roman" pitchFamily="18" charset="0"/>
                <a:cs typeface="Times New Roman" pitchFamily="18" charset="0"/>
              </a:rPr>
              <a:t>nước</a:t>
            </a:r>
            <a:endParaRPr lang="en-US" sz="5400" b="1" dirty="0">
              <a:solidFill>
                <a:srgbClr val="00206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CC339EB-4C6C-4B3A-93BE-EF238A42A9B2}"/>
              </a:ext>
            </a:extLst>
          </p:cNvPr>
          <p:cNvSpPr txBox="1">
            <a:spLocks noChangeArrowheads="1"/>
          </p:cNvSpPr>
          <p:nvPr/>
        </p:nvSpPr>
        <p:spPr bwMode="auto">
          <a:xfrm>
            <a:off x="9552384" y="2886769"/>
            <a:ext cx="43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b="1" dirty="0">
                <a:latin typeface="Times New Roman" pitchFamily="18" charset="0"/>
                <a:cs typeface="Times New Roman" pitchFamily="18" charset="0"/>
              </a:rPr>
              <a:t>+</a:t>
            </a:r>
          </a:p>
        </p:txBody>
      </p:sp>
      <p:grpSp>
        <p:nvGrpSpPr>
          <p:cNvPr id="9" name="Group 8">
            <a:extLst>
              <a:ext uri="{FF2B5EF4-FFF2-40B4-BE49-F238E27FC236}">
                <a16:creationId xmlns:a16="http://schemas.microsoft.com/office/drawing/2014/main" id="{48A84BF2-9DA8-47EA-9C59-36D9EEBCC2C2}"/>
              </a:ext>
            </a:extLst>
          </p:cNvPr>
          <p:cNvGrpSpPr>
            <a:grpSpLocks/>
          </p:cNvGrpSpPr>
          <p:nvPr/>
        </p:nvGrpSpPr>
        <p:grpSpPr bwMode="auto">
          <a:xfrm>
            <a:off x="6384032" y="2834704"/>
            <a:ext cx="1079500" cy="522288"/>
            <a:chOff x="4680146" y="2132856"/>
            <a:chExt cx="1079986" cy="523220"/>
          </a:xfrm>
        </p:grpSpPr>
        <p:cxnSp>
          <p:nvCxnSpPr>
            <p:cNvPr id="10" name="Straight Arrow Connector 9">
              <a:extLst>
                <a:ext uri="{FF2B5EF4-FFF2-40B4-BE49-F238E27FC236}">
                  <a16:creationId xmlns:a16="http://schemas.microsoft.com/office/drawing/2014/main" id="{2C4E34EE-935C-415D-B02E-21DF9803A00C}"/>
                </a:ext>
              </a:extLst>
            </p:cNvPr>
            <p:cNvCxnSpPr/>
            <p:nvPr/>
          </p:nvCxnSpPr>
          <p:spPr>
            <a:xfrm>
              <a:off x="4680146" y="2581330"/>
              <a:ext cx="90051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23">
              <a:extLst>
                <a:ext uri="{FF2B5EF4-FFF2-40B4-BE49-F238E27FC236}">
                  <a16:creationId xmlns:a16="http://schemas.microsoft.com/office/drawing/2014/main" id="{0C0CDF4C-28D4-402A-ABB0-8087970A93F5}"/>
                </a:ext>
              </a:extLst>
            </p:cNvPr>
            <p:cNvSpPr txBox="1">
              <a:spLocks noChangeArrowheads="1"/>
            </p:cNvSpPr>
            <p:nvPr/>
          </p:nvSpPr>
          <p:spPr bwMode="auto">
            <a:xfrm>
              <a:off x="5004048" y="2132856"/>
              <a:ext cx="756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latin typeface="Times New Roman" pitchFamily="18" charset="0"/>
                  <a:cs typeface="Times New Roman" pitchFamily="18" charset="0"/>
                </a:rPr>
                <a:t>t</a:t>
              </a:r>
              <a:r>
                <a:rPr lang="en-US" sz="2800" b="1" baseline="30000" dirty="0">
                  <a:latin typeface="Times New Roman" pitchFamily="18" charset="0"/>
                  <a:cs typeface="Times New Roman" pitchFamily="18" charset="0"/>
                </a:rPr>
                <a:t>o</a:t>
              </a:r>
              <a:endParaRPr lang="en-US" sz="2800" b="1" dirty="0">
                <a:latin typeface="Times New Roman" pitchFamily="18" charset="0"/>
                <a:cs typeface="Times New Roman" pitchFamily="18" charset="0"/>
              </a:endParaRPr>
            </a:p>
          </p:txBody>
        </p:sp>
      </p:grpSp>
      <p:sp>
        <p:nvSpPr>
          <p:cNvPr id="12" name="Rectangle 1">
            <a:extLst>
              <a:ext uri="{FF2B5EF4-FFF2-40B4-BE49-F238E27FC236}">
                <a16:creationId xmlns:a16="http://schemas.microsoft.com/office/drawing/2014/main" id="{6E9D0717-D07F-414A-8968-294821D22DBC}"/>
              </a:ext>
            </a:extLst>
          </p:cNvPr>
          <p:cNvSpPr>
            <a:spLocks noChangeArrowheads="1"/>
          </p:cNvSpPr>
          <p:nvPr/>
        </p:nvSpPr>
        <p:spPr bwMode="auto">
          <a:xfrm>
            <a:off x="407367" y="4018145"/>
            <a:ext cx="11377264" cy="24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ts val="1200"/>
              </a:spcAft>
            </a:pPr>
            <a:r>
              <a:rPr lang="en-US" sz="5400" b="1" dirty="0" err="1">
                <a:latin typeface="Times New Roman" pitchFamily="18" charset="0"/>
                <a:cs typeface="Times New Roman" pitchFamily="18" charset="0"/>
              </a:rPr>
              <a:t>Vd</a:t>
            </a:r>
            <a:r>
              <a:rPr lang="en-US" sz="5400" b="1" dirty="0">
                <a:latin typeface="Times New Roman" pitchFamily="18" charset="0"/>
                <a:cs typeface="Times New Roman" pitchFamily="18" charset="0"/>
              </a:rPr>
              <a:t> 2: </a:t>
            </a:r>
            <a:r>
              <a:rPr lang="en-US" sz="5400" b="1" dirty="0" err="1">
                <a:latin typeface="Times New Roman" pitchFamily="18" charset="0"/>
                <a:cs typeface="Times New Roman" pitchFamily="18" charset="0"/>
              </a:rPr>
              <a:t>Đun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nóng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đường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được</a:t>
            </a:r>
            <a:r>
              <a:rPr lang="en-US" sz="5400" b="1" dirty="0">
                <a:latin typeface="Times New Roman" pitchFamily="18" charset="0"/>
                <a:cs typeface="Times New Roman" pitchFamily="18" charset="0"/>
              </a:rPr>
              <a:t> than </a:t>
            </a:r>
            <a:r>
              <a:rPr lang="en-US" sz="5400" b="1" dirty="0" err="1">
                <a:latin typeface="Times New Roman" pitchFamily="18" charset="0"/>
                <a:cs typeface="Times New Roman" pitchFamily="18" charset="0"/>
              </a:rPr>
              <a:t>và</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hơi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nước</a:t>
            </a:r>
            <a:r>
              <a:rPr lang="en-US" sz="5400" b="1" dirty="0">
                <a:latin typeface="Times New Roman" pitchFamily="18" charset="0"/>
                <a:cs typeface="Times New Roman" pitchFamily="18" charset="0"/>
              </a:rPr>
              <a:t>.</a:t>
            </a:r>
          </a:p>
        </p:txBody>
      </p:sp>
      <p:sp>
        <p:nvSpPr>
          <p:cNvPr id="13" name="TextBox 6">
            <a:extLst>
              <a:ext uri="{FF2B5EF4-FFF2-40B4-BE49-F238E27FC236}">
                <a16:creationId xmlns:a16="http://schemas.microsoft.com/office/drawing/2014/main" id="{4B1EDC0A-3290-428B-A28A-98EEAFF0F0D9}"/>
              </a:ext>
            </a:extLst>
          </p:cNvPr>
          <p:cNvSpPr txBox="1">
            <a:spLocks noChangeArrowheads="1"/>
          </p:cNvSpPr>
          <p:nvPr/>
        </p:nvSpPr>
        <p:spPr bwMode="auto">
          <a:xfrm>
            <a:off x="0" y="260648"/>
            <a:ext cx="12191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5400" b="1" dirty="0" err="1">
                <a:latin typeface="Times New Roman" pitchFamily="18" charset="0"/>
                <a:cs typeface="Times New Roman" pitchFamily="18" charset="0"/>
              </a:rPr>
              <a:t>Phương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trình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chữ</a:t>
            </a:r>
            <a:r>
              <a:rPr lang="en-US" sz="5400" b="1" dirty="0">
                <a:latin typeface="Times New Roman" pitchFamily="18" charset="0"/>
                <a:cs typeface="Times New Roman" pitchFamily="18" charset="0"/>
              </a:rPr>
              <a:t> (PTC – </a:t>
            </a:r>
            <a:r>
              <a:rPr lang="en-US" sz="5400" b="1" dirty="0" err="1">
                <a:latin typeface="Times New Roman" pitchFamily="18" charset="0"/>
                <a:cs typeface="Times New Roman" pitchFamily="18" charset="0"/>
              </a:rPr>
              <a:t>viết</a:t>
            </a:r>
            <a:r>
              <a:rPr lang="en-US" sz="5400" b="1" dirty="0">
                <a:latin typeface="Times New Roman" pitchFamily="18" charset="0"/>
                <a:cs typeface="Times New Roman" pitchFamily="18" charset="0"/>
              </a:rPr>
              <a:t> 1 </a:t>
            </a:r>
            <a:r>
              <a:rPr lang="en-US" sz="5400" b="1" dirty="0" err="1">
                <a:latin typeface="Times New Roman" pitchFamily="18" charset="0"/>
                <a:cs typeface="Times New Roman" pitchFamily="18" charset="0"/>
              </a:rPr>
              <a:t>dòng</a:t>
            </a:r>
            <a:r>
              <a:rPr lang="en-US" sz="5400" b="1" dirty="0">
                <a:latin typeface="Times New Roman" pitchFamily="18" charset="0"/>
                <a:cs typeface="Times New Roman" pitchFamily="18" charset="0"/>
              </a:rPr>
              <a:t>) </a:t>
            </a:r>
          </a:p>
        </p:txBody>
      </p:sp>
      <p:sp>
        <p:nvSpPr>
          <p:cNvPr id="14" name="TextBox 6">
            <a:extLst>
              <a:ext uri="{FF2B5EF4-FFF2-40B4-BE49-F238E27FC236}">
                <a16:creationId xmlns:a16="http://schemas.microsoft.com/office/drawing/2014/main" id="{B13BF68B-1B6F-4B94-A879-2C906F96A6B4}"/>
              </a:ext>
            </a:extLst>
          </p:cNvPr>
          <p:cNvSpPr txBox="1">
            <a:spLocks noChangeArrowheads="1"/>
          </p:cNvSpPr>
          <p:nvPr/>
        </p:nvSpPr>
        <p:spPr bwMode="auto">
          <a:xfrm>
            <a:off x="263352" y="2998693"/>
            <a:ext cx="18801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200"/>
              </a:spcAft>
            </a:pPr>
            <a:r>
              <a:rPr lang="en-US" sz="3600" b="1" dirty="0">
                <a:latin typeface="Times New Roman" pitchFamily="18" charset="0"/>
                <a:cs typeface="Times New Roman" pitchFamily="18" charset="0"/>
              </a:rPr>
              <a:t>PTC: </a:t>
            </a:r>
          </a:p>
        </p:txBody>
      </p:sp>
      <p:sp>
        <p:nvSpPr>
          <p:cNvPr id="15" name="TextBox 6">
            <a:extLst>
              <a:ext uri="{FF2B5EF4-FFF2-40B4-BE49-F238E27FC236}">
                <a16:creationId xmlns:a16="http://schemas.microsoft.com/office/drawing/2014/main" id="{21C46211-4308-4257-A711-A8B9752D7600}"/>
              </a:ext>
            </a:extLst>
          </p:cNvPr>
          <p:cNvSpPr txBox="1">
            <a:spLocks noChangeArrowheads="1"/>
          </p:cNvSpPr>
          <p:nvPr/>
        </p:nvSpPr>
        <p:spPr bwMode="auto">
          <a:xfrm>
            <a:off x="0" y="1484784"/>
            <a:ext cx="121919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PTC: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chất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phản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ứng</a:t>
            </a:r>
            <a:r>
              <a:rPr lang="en-US" sz="4400" b="1" dirty="0">
                <a:solidFill>
                  <a:srgbClr val="FF0000"/>
                </a:solidFill>
                <a:latin typeface="Times New Roman" pitchFamily="18" charset="0"/>
                <a:cs typeface="Times New Roman" pitchFamily="18" charset="0"/>
              </a:rPr>
              <a:t> </a:t>
            </a:r>
            <a:r>
              <a:rPr lang="en-US" sz="4400" b="1" dirty="0">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Tên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chất</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sản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phẩm</a:t>
            </a:r>
            <a:r>
              <a:rPr lang="en-US" sz="4400" b="1" dirty="0">
                <a:solidFill>
                  <a:srgbClr val="2A08B8"/>
                </a:solidFill>
                <a:latin typeface="Times New Roman" pitchFamily="18" charset="0"/>
                <a:cs typeface="Times New Roman" pitchFamily="18" charset="0"/>
              </a:rPr>
              <a:t> </a:t>
            </a:r>
          </a:p>
        </p:txBody>
      </p:sp>
    </p:spTree>
    <p:extLst>
      <p:ext uri="{BB962C8B-B14F-4D97-AF65-F5344CB8AC3E}">
        <p14:creationId xmlns:p14="http://schemas.microsoft.com/office/powerpoint/2010/main" val="21934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par>
                          <p:cTn id="19" fill="hold">
                            <p:stCondLst>
                              <p:cond delay="2000"/>
                            </p:stCondLst>
                            <p:childTnLst>
                              <p:par>
                                <p:cTn id="20" presetID="21" presetClass="entr" presetSubtype="1" fill="hold" grpId="1"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49" presetClass="path" presetSubtype="0" accel="50000" decel="50000" fill="hold" grpId="0" nodeType="withEffect">
                                  <p:stCondLst>
                                    <p:cond delay="0"/>
                                  </p:stCondLst>
                                  <p:childTnLst>
                                    <p:animMotion origin="layout" path="M -3.75E-6 -1.48148E-6 L -0.20638 -0.21481 " pathEditMode="relative" rAng="0" ptsTypes="AA">
                                      <p:cBhvr>
                                        <p:cTn id="24" dur="2000" fill="hold"/>
                                        <p:tgtEl>
                                          <p:spTgt spid="5"/>
                                        </p:tgtEl>
                                        <p:attrNameLst>
                                          <p:attrName>ppt_x</p:attrName>
                                          <p:attrName>ppt_y</p:attrName>
                                        </p:attrNameLst>
                                      </p:cBhvr>
                                      <p:rCtr x="-10326" y="-10741"/>
                                    </p:animMotion>
                                  </p:childTnLst>
                                </p:cTn>
                              </p:par>
                            </p:childTnLst>
                          </p:cTn>
                        </p:par>
                        <p:par>
                          <p:cTn id="25" fill="hold">
                            <p:stCondLst>
                              <p:cond delay="40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par>
                                <p:cTn id="29" presetID="42" presetClass="path" presetSubtype="0" accel="50000" decel="50000" fill="hold" grpId="1" nodeType="withEffect">
                                  <p:stCondLst>
                                    <p:cond delay="0"/>
                                  </p:stCondLst>
                                  <p:childTnLst>
                                    <p:animMotion origin="layout" path="M -1.875E-6 -1.48148E-6 L -0.20638 -0.21481 " pathEditMode="relative" rAng="0" ptsTypes="AA">
                                      <p:cBhvr>
                                        <p:cTn id="30" dur="2000" fill="hold"/>
                                        <p:tgtEl>
                                          <p:spTgt spid="6"/>
                                        </p:tgtEl>
                                        <p:attrNameLst>
                                          <p:attrName>ppt_x</p:attrName>
                                          <p:attrName>ppt_y</p:attrName>
                                        </p:attrNameLst>
                                      </p:cBhvr>
                                      <p:rCtr x="-10326" y="-10741"/>
                                    </p:animMotion>
                                  </p:childTnLst>
                                </p:cTn>
                              </p:par>
                            </p:childTnLst>
                          </p:cTn>
                        </p:par>
                        <p:par>
                          <p:cTn id="31" fill="hold">
                            <p:stCondLst>
                              <p:cond delay="6000"/>
                            </p:stCondLst>
                            <p:childTnLst>
                              <p:par>
                                <p:cTn id="32" presetID="21" presetClass="entr" presetSubtype="1"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par>
                                <p:cTn id="35" presetID="42" presetClass="path" presetSubtype="0" accel="50000" decel="50000" fill="hold" grpId="1" nodeType="withEffect">
                                  <p:stCondLst>
                                    <p:cond delay="0"/>
                                  </p:stCondLst>
                                  <p:childTnLst>
                                    <p:animMotion origin="layout" path="M 5E-6 -2.96296E-6 L 0.65339 -0.39629 " pathEditMode="relative" rAng="0" ptsTypes="AA">
                                      <p:cBhvr>
                                        <p:cTn id="36" dur="2000" fill="hold"/>
                                        <p:tgtEl>
                                          <p:spTgt spid="7"/>
                                        </p:tgtEl>
                                        <p:attrNameLst>
                                          <p:attrName>ppt_x</p:attrName>
                                          <p:attrName>ppt_y</p:attrName>
                                        </p:attrNameLst>
                                      </p:cBhvr>
                                      <p:rCtr x="32669" y="-19815"/>
                                    </p:animMotion>
                                  </p:childTnLst>
                                </p:cTn>
                              </p:par>
                            </p:childTnLst>
                          </p:cTn>
                        </p:par>
                        <p:par>
                          <p:cTn id="37" fill="hold">
                            <p:stCondLst>
                              <p:cond delay="8000"/>
                            </p:stCondLst>
                            <p:childTnLst>
                              <p:par>
                                <p:cTn id="38" presetID="26"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80">
                                          <p:stCondLst>
                                            <p:cond delay="0"/>
                                          </p:stCondLst>
                                        </p:cTn>
                                        <p:tgtEl>
                                          <p:spTgt spid="8"/>
                                        </p:tgtEl>
                                      </p:cBhvr>
                                    </p:animEffect>
                                    <p:anim calcmode="lin" valueType="num">
                                      <p:cBhvr>
                                        <p:cTn id="4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gtEl>
                                      </p:cBhvr>
                                      <p:to x="100000" y="60000"/>
                                    </p:animScale>
                                    <p:animScale>
                                      <p:cBhvr>
                                        <p:cTn id="47" dur="166" decel="50000">
                                          <p:stCondLst>
                                            <p:cond delay="676"/>
                                          </p:stCondLst>
                                        </p:cTn>
                                        <p:tgtEl>
                                          <p:spTgt spid="8"/>
                                        </p:tgtEl>
                                      </p:cBhvr>
                                      <p:to x="100000" y="100000"/>
                                    </p:animScale>
                                    <p:animScale>
                                      <p:cBhvr>
                                        <p:cTn id="48" dur="26">
                                          <p:stCondLst>
                                            <p:cond delay="1312"/>
                                          </p:stCondLst>
                                        </p:cTn>
                                        <p:tgtEl>
                                          <p:spTgt spid="8"/>
                                        </p:tgtEl>
                                      </p:cBhvr>
                                      <p:to x="100000" y="80000"/>
                                    </p:animScale>
                                    <p:animScale>
                                      <p:cBhvr>
                                        <p:cTn id="49" dur="166" decel="50000">
                                          <p:stCondLst>
                                            <p:cond delay="1338"/>
                                          </p:stCondLst>
                                        </p:cTn>
                                        <p:tgtEl>
                                          <p:spTgt spid="8"/>
                                        </p:tgtEl>
                                      </p:cBhvr>
                                      <p:to x="100000" y="100000"/>
                                    </p:animScale>
                                    <p:animScale>
                                      <p:cBhvr>
                                        <p:cTn id="50" dur="26">
                                          <p:stCondLst>
                                            <p:cond delay="1642"/>
                                          </p:stCondLst>
                                        </p:cTn>
                                        <p:tgtEl>
                                          <p:spTgt spid="8"/>
                                        </p:tgtEl>
                                      </p:cBhvr>
                                      <p:to x="100000" y="90000"/>
                                    </p:animScale>
                                    <p:animScale>
                                      <p:cBhvr>
                                        <p:cTn id="51" dur="166" decel="50000">
                                          <p:stCondLst>
                                            <p:cond delay="1668"/>
                                          </p:stCondLst>
                                        </p:cTn>
                                        <p:tgtEl>
                                          <p:spTgt spid="8"/>
                                        </p:tgtEl>
                                      </p:cBhvr>
                                      <p:to x="100000" y="100000"/>
                                    </p:animScale>
                                    <p:animScale>
                                      <p:cBhvr>
                                        <p:cTn id="52" dur="26">
                                          <p:stCondLst>
                                            <p:cond delay="1808"/>
                                          </p:stCondLst>
                                        </p:cTn>
                                        <p:tgtEl>
                                          <p:spTgt spid="8"/>
                                        </p:tgtEl>
                                      </p:cBhvr>
                                      <p:to x="100000" y="95000"/>
                                    </p:animScale>
                                    <p:animScale>
                                      <p:cBhvr>
                                        <p:cTn id="53" dur="166" decel="50000">
                                          <p:stCondLst>
                                            <p:cond delay="1834"/>
                                          </p:stCondLst>
                                        </p:cTn>
                                        <p:tgtEl>
                                          <p:spTgt spid="8"/>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80">
                                          <p:stCondLst>
                                            <p:cond delay="0"/>
                                          </p:stCondLst>
                                        </p:cTn>
                                        <p:tgtEl>
                                          <p:spTgt spid="9"/>
                                        </p:tgtEl>
                                      </p:cBhvr>
                                    </p:animEffect>
                                    <p:anim calcmode="lin" valueType="num">
                                      <p:cBhvr>
                                        <p:cTn id="5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2" dur="26">
                                          <p:stCondLst>
                                            <p:cond delay="650"/>
                                          </p:stCondLst>
                                        </p:cTn>
                                        <p:tgtEl>
                                          <p:spTgt spid="9"/>
                                        </p:tgtEl>
                                      </p:cBhvr>
                                      <p:to x="100000" y="60000"/>
                                    </p:animScale>
                                    <p:animScale>
                                      <p:cBhvr>
                                        <p:cTn id="63" dur="166" decel="50000">
                                          <p:stCondLst>
                                            <p:cond delay="676"/>
                                          </p:stCondLst>
                                        </p:cTn>
                                        <p:tgtEl>
                                          <p:spTgt spid="9"/>
                                        </p:tgtEl>
                                      </p:cBhvr>
                                      <p:to x="100000" y="100000"/>
                                    </p:animScale>
                                    <p:animScale>
                                      <p:cBhvr>
                                        <p:cTn id="64" dur="26">
                                          <p:stCondLst>
                                            <p:cond delay="1312"/>
                                          </p:stCondLst>
                                        </p:cTn>
                                        <p:tgtEl>
                                          <p:spTgt spid="9"/>
                                        </p:tgtEl>
                                      </p:cBhvr>
                                      <p:to x="100000" y="80000"/>
                                    </p:animScale>
                                    <p:animScale>
                                      <p:cBhvr>
                                        <p:cTn id="65" dur="166" decel="50000">
                                          <p:stCondLst>
                                            <p:cond delay="1338"/>
                                          </p:stCondLst>
                                        </p:cTn>
                                        <p:tgtEl>
                                          <p:spTgt spid="9"/>
                                        </p:tgtEl>
                                      </p:cBhvr>
                                      <p:to x="100000" y="100000"/>
                                    </p:animScale>
                                    <p:animScale>
                                      <p:cBhvr>
                                        <p:cTn id="66" dur="26">
                                          <p:stCondLst>
                                            <p:cond delay="1642"/>
                                          </p:stCondLst>
                                        </p:cTn>
                                        <p:tgtEl>
                                          <p:spTgt spid="9"/>
                                        </p:tgtEl>
                                      </p:cBhvr>
                                      <p:to x="100000" y="90000"/>
                                    </p:animScale>
                                    <p:animScale>
                                      <p:cBhvr>
                                        <p:cTn id="67" dur="166" decel="50000">
                                          <p:stCondLst>
                                            <p:cond delay="1668"/>
                                          </p:stCondLst>
                                        </p:cTn>
                                        <p:tgtEl>
                                          <p:spTgt spid="9"/>
                                        </p:tgtEl>
                                      </p:cBhvr>
                                      <p:to x="100000" y="100000"/>
                                    </p:animScale>
                                    <p:animScale>
                                      <p:cBhvr>
                                        <p:cTn id="68" dur="26">
                                          <p:stCondLst>
                                            <p:cond delay="1808"/>
                                          </p:stCondLst>
                                        </p:cTn>
                                        <p:tgtEl>
                                          <p:spTgt spid="9"/>
                                        </p:tgtEl>
                                      </p:cBhvr>
                                      <p:to x="100000" y="95000"/>
                                    </p:animScale>
                                    <p:animScale>
                                      <p:cBhvr>
                                        <p:cTn id="6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5" grpId="1"/>
      <p:bldP spid="6" grpId="0"/>
      <p:bldP spid="6" grpId="1"/>
      <p:bldP spid="7" grpId="0"/>
      <p:bldP spid="7" grpId="1"/>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5843B2-B5F2-47FB-A1B1-EC97171B8684}"/>
              </a:ext>
            </a:extLst>
          </p:cNvPr>
          <p:cNvSpPr>
            <a:spLocks noChangeArrowheads="1"/>
          </p:cNvSpPr>
          <p:nvPr/>
        </p:nvSpPr>
        <p:spPr bwMode="auto">
          <a:xfrm>
            <a:off x="312713" y="3468860"/>
            <a:ext cx="11255895" cy="24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Aft>
                <a:spcPts val="1200"/>
              </a:spcAft>
            </a:pPr>
            <a:r>
              <a:rPr lang="en-US" sz="5400" b="1" dirty="0" err="1">
                <a:latin typeface="Times New Roman" pitchFamily="18" charset="0"/>
                <a:cs typeface="Times New Roman" pitchFamily="18" charset="0"/>
              </a:rPr>
              <a:t>Vd</a:t>
            </a:r>
            <a:r>
              <a:rPr lang="en-US" sz="5400" b="1" dirty="0">
                <a:latin typeface="Times New Roman" pitchFamily="18" charset="0"/>
                <a:cs typeface="Times New Roman" pitchFamily="18" charset="0"/>
              </a:rPr>
              <a:t> 3: </a:t>
            </a:r>
            <a:r>
              <a:rPr lang="en-US" sz="5400" b="1" dirty="0" err="1">
                <a:latin typeface="Times New Roman" pitchFamily="18" charset="0"/>
                <a:cs typeface="Times New Roman" pitchFamily="18" charset="0"/>
              </a:rPr>
              <a:t>Đốt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cháy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khí</a:t>
            </a:r>
            <a:r>
              <a:rPr lang="en-US" sz="5400" b="1" dirty="0">
                <a:latin typeface="Times New Roman" pitchFamily="18" charset="0"/>
                <a:cs typeface="Times New Roman" pitchFamily="18" charset="0"/>
              </a:rPr>
              <a:t> hydrogen </a:t>
            </a:r>
            <a:r>
              <a:rPr lang="en-US" sz="5400" b="1" dirty="0" err="1">
                <a:latin typeface="Times New Roman" pitchFamily="18" charset="0"/>
                <a:cs typeface="Times New Roman" pitchFamily="18" charset="0"/>
              </a:rPr>
              <a:t>trong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không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khí</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tạo</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thành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hợp</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chất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nước</a:t>
            </a:r>
            <a:r>
              <a:rPr lang="en-US" sz="5400" b="1" dirty="0">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196A20E8-585A-499A-8CAC-969215162466}"/>
              </a:ext>
            </a:extLst>
          </p:cNvPr>
          <p:cNvGrpSpPr/>
          <p:nvPr/>
        </p:nvGrpSpPr>
        <p:grpSpPr>
          <a:xfrm>
            <a:off x="312713" y="2348880"/>
            <a:ext cx="12191999" cy="802538"/>
            <a:chOff x="0" y="2348880"/>
            <a:chExt cx="12191999" cy="802538"/>
          </a:xfrm>
        </p:grpSpPr>
        <p:sp>
          <p:nvSpPr>
            <p:cNvPr id="4" name="TextBox 4">
              <a:extLst>
                <a:ext uri="{FF2B5EF4-FFF2-40B4-BE49-F238E27FC236}">
                  <a16:creationId xmlns:a16="http://schemas.microsoft.com/office/drawing/2014/main" id="{4182B396-E43C-4C31-BBA1-6AA1F35882F2}"/>
                </a:ext>
              </a:extLst>
            </p:cNvPr>
            <p:cNvSpPr txBox="1">
              <a:spLocks noChangeArrowheads="1"/>
            </p:cNvSpPr>
            <p:nvPr/>
          </p:nvSpPr>
          <p:spPr bwMode="auto">
            <a:xfrm>
              <a:off x="0" y="2381977"/>
              <a:ext cx="121919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New Roman" pitchFamily="18" charset="0"/>
                  <a:cs typeface="Times New Roman" pitchFamily="18" charset="0"/>
                </a:rPr>
                <a:t>PTC: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hydrogen   +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oxygen             </a:t>
              </a:r>
              <a:r>
                <a:rPr lang="en-US" sz="4400" b="1" dirty="0" err="1">
                  <a:latin typeface="Times New Roman" pitchFamily="18" charset="0"/>
                  <a:cs typeface="Times New Roman" pitchFamily="18" charset="0"/>
                </a:rPr>
                <a:t>nước</a:t>
              </a:r>
              <a:endParaRPr lang="en-US" sz="4400" b="1" dirty="0">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1846ABC2-9BF5-40BA-9585-48616BD85669}"/>
                </a:ext>
              </a:extLst>
            </p:cNvPr>
            <p:cNvGrpSpPr/>
            <p:nvPr/>
          </p:nvGrpSpPr>
          <p:grpSpPr>
            <a:xfrm>
              <a:off x="8655379" y="2348880"/>
              <a:ext cx="1088348" cy="523220"/>
              <a:chOff x="13047868" y="1006862"/>
              <a:chExt cx="1088348" cy="523220"/>
            </a:xfrm>
          </p:grpSpPr>
          <p:cxnSp>
            <p:nvCxnSpPr>
              <p:cNvPr id="6" name="Straight Arrow Connector 5">
                <a:extLst>
                  <a:ext uri="{FF2B5EF4-FFF2-40B4-BE49-F238E27FC236}">
                    <a16:creationId xmlns:a16="http://schemas.microsoft.com/office/drawing/2014/main" id="{E1E47852-8F6F-4250-A5C3-6D51C0733AA1}"/>
                  </a:ext>
                </a:extLst>
              </p:cNvPr>
              <p:cNvCxnSpPr/>
              <p:nvPr/>
            </p:nvCxnSpPr>
            <p:spPr bwMode="auto">
              <a:xfrm>
                <a:off x="13047868" y="1450147"/>
                <a:ext cx="10883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9">
                <a:extLst>
                  <a:ext uri="{FF2B5EF4-FFF2-40B4-BE49-F238E27FC236}">
                    <a16:creationId xmlns:a16="http://schemas.microsoft.com/office/drawing/2014/main" id="{673BE964-C26A-4C4A-AF98-D6C1BD8290D9}"/>
                  </a:ext>
                </a:extLst>
              </p:cNvPr>
              <p:cNvSpPr txBox="1">
                <a:spLocks noChangeArrowheads="1"/>
              </p:cNvSpPr>
              <p:nvPr/>
            </p:nvSpPr>
            <p:spPr bwMode="auto">
              <a:xfrm>
                <a:off x="13390639" y="1006862"/>
                <a:ext cx="7126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latin typeface="Times New Roman" pitchFamily="18" charset="0"/>
                    <a:cs typeface="Times New Roman" pitchFamily="18" charset="0"/>
                  </a:rPr>
                  <a:t>t</a:t>
                </a:r>
                <a:r>
                  <a:rPr lang="en-US" sz="2800" b="1" baseline="30000" dirty="0">
                    <a:latin typeface="Times New Roman" pitchFamily="18" charset="0"/>
                    <a:cs typeface="Times New Roman" pitchFamily="18" charset="0"/>
                  </a:rPr>
                  <a:t>o</a:t>
                </a:r>
              </a:p>
            </p:txBody>
          </p:sp>
        </p:grpSp>
      </p:grpSp>
      <p:sp>
        <p:nvSpPr>
          <p:cNvPr id="8" name="TextBox 6">
            <a:extLst>
              <a:ext uri="{FF2B5EF4-FFF2-40B4-BE49-F238E27FC236}">
                <a16:creationId xmlns:a16="http://schemas.microsoft.com/office/drawing/2014/main" id="{DC94F93D-935F-45E5-AB62-C5ED05F29D17}"/>
              </a:ext>
            </a:extLst>
          </p:cNvPr>
          <p:cNvSpPr txBox="1">
            <a:spLocks noChangeArrowheads="1"/>
          </p:cNvSpPr>
          <p:nvPr/>
        </p:nvSpPr>
        <p:spPr bwMode="auto">
          <a:xfrm>
            <a:off x="0" y="-27384"/>
            <a:ext cx="12191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5400" b="1" dirty="0" err="1">
                <a:latin typeface="Times New Roman" pitchFamily="18" charset="0"/>
                <a:cs typeface="Times New Roman" pitchFamily="18" charset="0"/>
              </a:rPr>
              <a:t>Phương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trình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chữ</a:t>
            </a:r>
            <a:r>
              <a:rPr lang="en-US" sz="5400" b="1" dirty="0">
                <a:latin typeface="Times New Roman" pitchFamily="18" charset="0"/>
                <a:cs typeface="Times New Roman" pitchFamily="18" charset="0"/>
              </a:rPr>
              <a:t> (PTC – </a:t>
            </a:r>
            <a:r>
              <a:rPr lang="en-US" sz="5400" b="1" dirty="0" err="1">
                <a:latin typeface="Times New Roman" pitchFamily="18" charset="0"/>
                <a:cs typeface="Times New Roman" pitchFamily="18" charset="0"/>
              </a:rPr>
              <a:t>viết</a:t>
            </a:r>
            <a:r>
              <a:rPr lang="en-US" sz="5400" b="1" dirty="0">
                <a:latin typeface="Times New Roman" pitchFamily="18" charset="0"/>
                <a:cs typeface="Times New Roman" pitchFamily="18" charset="0"/>
              </a:rPr>
              <a:t> 1 </a:t>
            </a:r>
            <a:r>
              <a:rPr lang="en-US" sz="5400" b="1" dirty="0" err="1">
                <a:latin typeface="Times New Roman" pitchFamily="18" charset="0"/>
                <a:cs typeface="Times New Roman" pitchFamily="18" charset="0"/>
              </a:rPr>
              <a:t>dòng</a:t>
            </a:r>
            <a:r>
              <a:rPr lang="en-US" sz="5400" b="1" dirty="0">
                <a:latin typeface="Times New Roman" pitchFamily="18" charset="0"/>
                <a:cs typeface="Times New Roman" pitchFamily="18" charset="0"/>
              </a:rPr>
              <a:t>) </a:t>
            </a:r>
          </a:p>
        </p:txBody>
      </p:sp>
      <p:sp>
        <p:nvSpPr>
          <p:cNvPr id="9" name="TextBox 6">
            <a:extLst>
              <a:ext uri="{FF2B5EF4-FFF2-40B4-BE49-F238E27FC236}">
                <a16:creationId xmlns:a16="http://schemas.microsoft.com/office/drawing/2014/main" id="{ABF8F1DF-266F-4771-A412-16C2BD9FF816}"/>
              </a:ext>
            </a:extLst>
          </p:cNvPr>
          <p:cNvSpPr txBox="1">
            <a:spLocks noChangeArrowheads="1"/>
          </p:cNvSpPr>
          <p:nvPr/>
        </p:nvSpPr>
        <p:spPr bwMode="auto">
          <a:xfrm>
            <a:off x="0" y="1196752"/>
            <a:ext cx="121919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PTC: </a:t>
            </a:r>
            <a:r>
              <a:rPr lang="en-US" sz="4400" b="1" dirty="0" err="1">
                <a:solidFill>
                  <a:srgbClr val="FF0000"/>
                </a:solidFill>
                <a:latin typeface="Times New Roman" pitchFamily="18" charset="0"/>
                <a:cs typeface="Times New Roman" pitchFamily="18" charset="0"/>
              </a:rPr>
              <a:t>Tên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chất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phản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ứng</a:t>
            </a:r>
            <a:r>
              <a:rPr lang="en-US" sz="4400" b="1" dirty="0">
                <a:solidFill>
                  <a:srgbClr val="FF0000"/>
                </a:solidFill>
                <a:latin typeface="Times New Roman" pitchFamily="18" charset="0"/>
                <a:cs typeface="Times New Roman" pitchFamily="18" charset="0"/>
              </a:rPr>
              <a:t> </a:t>
            </a:r>
            <a:r>
              <a:rPr lang="en-US" sz="4400" b="1" dirty="0">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Tên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chất</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sản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phẩm</a:t>
            </a:r>
            <a:r>
              <a:rPr lang="en-US" sz="4400" b="1" dirty="0">
                <a:solidFill>
                  <a:srgbClr val="2A08B8"/>
                </a:solidFill>
                <a:latin typeface="Times New Roman" pitchFamily="18" charset="0"/>
                <a:cs typeface="Times New Roman" pitchFamily="18" charset="0"/>
              </a:rPr>
              <a:t> </a:t>
            </a:r>
          </a:p>
        </p:txBody>
      </p:sp>
    </p:spTree>
    <p:extLst>
      <p:ext uri="{BB962C8B-B14F-4D97-AF65-F5344CB8AC3E}">
        <p14:creationId xmlns:p14="http://schemas.microsoft.com/office/powerpoint/2010/main" val="146442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A411C-1301-4D1C-96AA-F35AA1540663}"/>
              </a:ext>
            </a:extLst>
          </p:cNvPr>
          <p:cNvSpPr txBox="1">
            <a:spLocks noChangeArrowheads="1"/>
          </p:cNvSpPr>
          <p:nvPr/>
        </p:nvSpPr>
        <p:spPr bwMode="auto">
          <a:xfrm>
            <a:off x="4012441" y="3554954"/>
            <a:ext cx="3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dirty="0">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6D8FD4E0-734A-467F-83A6-E5868F039C0C}"/>
              </a:ext>
            </a:extLst>
          </p:cNvPr>
          <p:cNvGrpSpPr>
            <a:grpSpLocks/>
          </p:cNvGrpSpPr>
          <p:nvPr/>
        </p:nvGrpSpPr>
        <p:grpSpPr bwMode="auto">
          <a:xfrm>
            <a:off x="7542265" y="3535464"/>
            <a:ext cx="860023" cy="549743"/>
            <a:chOff x="6013450" y="3636963"/>
            <a:chExt cx="928688" cy="584200"/>
          </a:xfrm>
        </p:grpSpPr>
        <p:cxnSp>
          <p:nvCxnSpPr>
            <p:cNvPr id="4" name="Straight Arrow Connector 3">
              <a:extLst>
                <a:ext uri="{FF2B5EF4-FFF2-40B4-BE49-F238E27FC236}">
                  <a16:creationId xmlns:a16="http://schemas.microsoft.com/office/drawing/2014/main" id="{765B43FA-E38C-4F36-87D7-102BD37F1EC3}"/>
                </a:ext>
              </a:extLst>
            </p:cNvPr>
            <p:cNvCxnSpPr/>
            <p:nvPr/>
          </p:nvCxnSpPr>
          <p:spPr>
            <a:xfrm>
              <a:off x="6013450" y="4125913"/>
              <a:ext cx="92868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24">
              <a:extLst>
                <a:ext uri="{FF2B5EF4-FFF2-40B4-BE49-F238E27FC236}">
                  <a16:creationId xmlns:a16="http://schemas.microsoft.com/office/drawing/2014/main" id="{F692F9A2-57FC-4D69-9EA4-CEB9F718E446}"/>
                </a:ext>
              </a:extLst>
            </p:cNvPr>
            <p:cNvSpPr txBox="1">
              <a:spLocks noChangeArrowheads="1"/>
            </p:cNvSpPr>
            <p:nvPr/>
          </p:nvSpPr>
          <p:spPr bwMode="auto">
            <a:xfrm>
              <a:off x="6226175" y="3636963"/>
              <a:ext cx="50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latin typeface="Times New Roman" pitchFamily="18" charset="0"/>
                  <a:cs typeface="Times New Roman" pitchFamily="18" charset="0"/>
                </a:rPr>
                <a:t>t</a:t>
              </a:r>
              <a:r>
                <a:rPr lang="en-US" sz="3200" baseline="30000">
                  <a:latin typeface="Times New Roman" pitchFamily="18" charset="0"/>
                  <a:cs typeface="Times New Roman" pitchFamily="18" charset="0"/>
                </a:rPr>
                <a:t>o</a:t>
              </a:r>
            </a:p>
          </p:txBody>
        </p:sp>
      </p:grpSp>
      <p:grpSp>
        <p:nvGrpSpPr>
          <p:cNvPr id="6" name="Group 38">
            <a:extLst>
              <a:ext uri="{FF2B5EF4-FFF2-40B4-BE49-F238E27FC236}">
                <a16:creationId xmlns:a16="http://schemas.microsoft.com/office/drawing/2014/main" id="{320EEFCC-DC15-4E78-9779-55B55579A506}"/>
              </a:ext>
            </a:extLst>
          </p:cNvPr>
          <p:cNvGrpSpPr>
            <a:grpSpLocks/>
          </p:cNvGrpSpPr>
          <p:nvPr/>
        </p:nvGrpSpPr>
        <p:grpSpPr bwMode="auto">
          <a:xfrm>
            <a:off x="335360" y="300513"/>
            <a:ext cx="12313368" cy="869620"/>
            <a:chOff x="18876" y="3943871"/>
            <a:chExt cx="9318618" cy="924869"/>
          </a:xfrm>
        </p:grpSpPr>
        <p:sp>
          <p:nvSpPr>
            <p:cNvPr id="7" name="TextBox 4">
              <a:extLst>
                <a:ext uri="{FF2B5EF4-FFF2-40B4-BE49-F238E27FC236}">
                  <a16:creationId xmlns:a16="http://schemas.microsoft.com/office/drawing/2014/main" id="{1DDE363C-C18F-4581-954F-E3C96CBFCB20}"/>
                </a:ext>
              </a:extLst>
            </p:cNvPr>
            <p:cNvSpPr txBox="1">
              <a:spLocks noChangeArrowheads="1"/>
            </p:cNvSpPr>
            <p:nvPr/>
          </p:nvSpPr>
          <p:spPr bwMode="auto">
            <a:xfrm>
              <a:off x="18876" y="4050414"/>
              <a:ext cx="9318618" cy="81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dirty="0">
                  <a:latin typeface="Times New Roman" pitchFamily="18" charset="0"/>
                  <a:cs typeface="Times New Roman" pitchFamily="18" charset="0"/>
                </a:rPr>
                <a:t>PTC: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hydrogen   +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oxygen           </a:t>
              </a:r>
              <a:r>
                <a:rPr lang="en-US" sz="4400" b="1" dirty="0" err="1">
                  <a:latin typeface="Times New Roman" pitchFamily="18" charset="0"/>
                  <a:cs typeface="Times New Roman" pitchFamily="18" charset="0"/>
                </a:rPr>
                <a:t>nước</a:t>
              </a:r>
              <a:endParaRPr lang="en-US" sz="4400" b="1" dirty="0">
                <a:latin typeface="Times New Roman" pitchFamily="18" charset="0"/>
                <a:cs typeface="Times New Roman" pitchFamily="18" charset="0"/>
              </a:endParaRPr>
            </a:p>
          </p:txBody>
        </p:sp>
        <p:grpSp>
          <p:nvGrpSpPr>
            <p:cNvPr id="8" name="Group 35">
              <a:extLst>
                <a:ext uri="{FF2B5EF4-FFF2-40B4-BE49-F238E27FC236}">
                  <a16:creationId xmlns:a16="http://schemas.microsoft.com/office/drawing/2014/main" id="{31D4F67D-0B7A-46B6-AAB5-42C368507D7E}"/>
                </a:ext>
              </a:extLst>
            </p:cNvPr>
            <p:cNvGrpSpPr>
              <a:grpSpLocks/>
            </p:cNvGrpSpPr>
            <p:nvPr/>
          </p:nvGrpSpPr>
          <p:grpSpPr bwMode="auto">
            <a:xfrm>
              <a:off x="6707315" y="3943871"/>
              <a:ext cx="831849" cy="646851"/>
              <a:chOff x="6460003" y="2215679"/>
              <a:chExt cx="831849" cy="646851"/>
            </a:xfrm>
          </p:grpSpPr>
          <p:cxnSp>
            <p:nvCxnSpPr>
              <p:cNvPr id="9" name="Straight Arrow Connector 8">
                <a:extLst>
                  <a:ext uri="{FF2B5EF4-FFF2-40B4-BE49-F238E27FC236}">
                    <a16:creationId xmlns:a16="http://schemas.microsoft.com/office/drawing/2014/main" id="{C469B723-34DC-4B78-B02E-3CDFBA7BEE54}"/>
                  </a:ext>
                </a:extLst>
              </p:cNvPr>
              <p:cNvCxnSpPr/>
              <p:nvPr/>
            </p:nvCxnSpPr>
            <p:spPr bwMode="auto">
              <a:xfrm>
                <a:off x="6460003" y="2790775"/>
                <a:ext cx="8318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0D02964-C8A4-47C0-A8DC-97A59346A2AC}"/>
                  </a:ext>
                </a:extLst>
              </p:cNvPr>
              <p:cNvSpPr txBox="1">
                <a:spLocks noChangeArrowheads="1"/>
              </p:cNvSpPr>
              <p:nvPr/>
            </p:nvSpPr>
            <p:spPr bwMode="auto">
              <a:xfrm>
                <a:off x="6736473" y="2215679"/>
                <a:ext cx="544708" cy="64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a:latin typeface="Times New Roman" pitchFamily="18" charset="0"/>
                    <a:cs typeface="Times New Roman" pitchFamily="18" charset="0"/>
                  </a:rPr>
                  <a:t>t</a:t>
                </a:r>
                <a:r>
                  <a:rPr lang="en-US" sz="3600" b="1" baseline="30000" dirty="0">
                    <a:latin typeface="Times New Roman" pitchFamily="18" charset="0"/>
                    <a:cs typeface="Times New Roman" pitchFamily="18" charset="0"/>
                  </a:rPr>
                  <a:t>o</a:t>
                </a:r>
              </a:p>
            </p:txBody>
          </p:sp>
        </p:grpSp>
      </p:grpSp>
      <p:grpSp>
        <p:nvGrpSpPr>
          <p:cNvPr id="11" name="Group 10">
            <a:extLst>
              <a:ext uri="{FF2B5EF4-FFF2-40B4-BE49-F238E27FC236}">
                <a16:creationId xmlns:a16="http://schemas.microsoft.com/office/drawing/2014/main" id="{BCA7B193-5A12-40A4-BA99-59FCA0664210}"/>
              </a:ext>
            </a:extLst>
          </p:cNvPr>
          <p:cNvGrpSpPr>
            <a:grpSpLocks/>
          </p:cNvGrpSpPr>
          <p:nvPr/>
        </p:nvGrpSpPr>
        <p:grpSpPr bwMode="auto">
          <a:xfrm>
            <a:off x="9105157" y="1449644"/>
            <a:ext cx="2681507" cy="2339396"/>
            <a:chOff x="4876800" y="2702896"/>
            <a:chExt cx="2895600" cy="2486597"/>
          </a:xfrm>
        </p:grpSpPr>
        <p:pic>
          <p:nvPicPr>
            <p:cNvPr id="12" name="Picture 4" descr="Water molecule 3D.svg">
              <a:extLst>
                <a:ext uri="{FF2B5EF4-FFF2-40B4-BE49-F238E27FC236}">
                  <a16:creationId xmlns:a16="http://schemas.microsoft.com/office/drawing/2014/main" id="{A74FFE45-ACDE-46F3-B69C-6968552096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702896"/>
              <a:ext cx="2895600" cy="248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3">
              <a:extLst>
                <a:ext uri="{FF2B5EF4-FFF2-40B4-BE49-F238E27FC236}">
                  <a16:creationId xmlns:a16="http://schemas.microsoft.com/office/drawing/2014/main" id="{EB0D653E-0528-43EB-B3CB-F02387EAC4BC}"/>
                </a:ext>
              </a:extLst>
            </p:cNvPr>
            <p:cNvGrpSpPr>
              <a:grpSpLocks/>
            </p:cNvGrpSpPr>
            <p:nvPr/>
          </p:nvGrpSpPr>
          <p:grpSpPr bwMode="auto">
            <a:xfrm>
              <a:off x="5257800" y="3147263"/>
              <a:ext cx="2238935" cy="1516107"/>
              <a:chOff x="5257800" y="3147263"/>
              <a:chExt cx="2238935" cy="1516107"/>
            </a:xfrm>
          </p:grpSpPr>
          <p:sp>
            <p:nvSpPr>
              <p:cNvPr id="14" name="TextBox 9">
                <a:extLst>
                  <a:ext uri="{FF2B5EF4-FFF2-40B4-BE49-F238E27FC236}">
                    <a16:creationId xmlns:a16="http://schemas.microsoft.com/office/drawing/2014/main" id="{E33E9766-33A8-459B-977A-6D3370E7AD23}"/>
                  </a:ext>
                </a:extLst>
              </p:cNvPr>
              <p:cNvSpPr txBox="1">
                <a:spLocks noChangeArrowheads="1"/>
              </p:cNvSpPr>
              <p:nvPr/>
            </p:nvSpPr>
            <p:spPr bwMode="auto">
              <a:xfrm>
                <a:off x="6084446" y="3147263"/>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O</a:t>
                </a:r>
              </a:p>
            </p:txBody>
          </p:sp>
          <p:sp>
            <p:nvSpPr>
              <p:cNvPr id="15" name="TextBox 17">
                <a:extLst>
                  <a:ext uri="{FF2B5EF4-FFF2-40B4-BE49-F238E27FC236}">
                    <a16:creationId xmlns:a16="http://schemas.microsoft.com/office/drawing/2014/main" id="{1A0F77FD-BE85-43ED-B5AA-53A608D67542}"/>
                  </a:ext>
                </a:extLst>
              </p:cNvPr>
              <p:cNvSpPr txBox="1">
                <a:spLocks noChangeArrowheads="1"/>
              </p:cNvSpPr>
              <p:nvPr/>
            </p:nvSpPr>
            <p:spPr bwMode="auto">
              <a:xfrm>
                <a:off x="5257800" y="395548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a:solidFill>
                      <a:srgbClr val="003399"/>
                    </a:solidFill>
                    <a:latin typeface="Times New Roman" panose="02020603050405020304" pitchFamily="18" charset="0"/>
                    <a:cs typeface="Times New Roman" panose="02020603050405020304" pitchFamily="18" charset="0"/>
                  </a:rPr>
                  <a:t>H</a:t>
                </a:r>
              </a:p>
            </p:txBody>
          </p:sp>
          <p:sp>
            <p:nvSpPr>
              <p:cNvPr id="16" name="TextBox 18">
                <a:extLst>
                  <a:ext uri="{FF2B5EF4-FFF2-40B4-BE49-F238E27FC236}">
                    <a16:creationId xmlns:a16="http://schemas.microsoft.com/office/drawing/2014/main" id="{A33E4107-B237-43F9-A7BB-1ACCDF439C6C}"/>
                  </a:ext>
                </a:extLst>
              </p:cNvPr>
              <p:cNvSpPr txBox="1">
                <a:spLocks noChangeArrowheads="1"/>
              </p:cNvSpPr>
              <p:nvPr/>
            </p:nvSpPr>
            <p:spPr bwMode="auto">
              <a:xfrm>
                <a:off x="6912921" y="394619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a:solidFill>
                      <a:srgbClr val="003399"/>
                    </a:solidFill>
                    <a:latin typeface="Times New Roman" panose="02020603050405020304" pitchFamily="18" charset="0"/>
                    <a:cs typeface="Times New Roman" panose="02020603050405020304" pitchFamily="18" charset="0"/>
                  </a:rPr>
                  <a:t>H</a:t>
                </a:r>
              </a:p>
            </p:txBody>
          </p:sp>
        </p:grpSp>
      </p:grpSp>
      <p:grpSp>
        <p:nvGrpSpPr>
          <p:cNvPr id="17" name="Group 16">
            <a:extLst>
              <a:ext uri="{FF2B5EF4-FFF2-40B4-BE49-F238E27FC236}">
                <a16:creationId xmlns:a16="http://schemas.microsoft.com/office/drawing/2014/main" id="{304164E0-75FF-4A49-9DE4-4E51B3B5CE33}"/>
              </a:ext>
            </a:extLst>
          </p:cNvPr>
          <p:cNvGrpSpPr>
            <a:grpSpLocks/>
          </p:cNvGrpSpPr>
          <p:nvPr/>
        </p:nvGrpSpPr>
        <p:grpSpPr bwMode="auto">
          <a:xfrm>
            <a:off x="9105157" y="4130715"/>
            <a:ext cx="2681507" cy="2339396"/>
            <a:chOff x="4876800" y="2702896"/>
            <a:chExt cx="2895600" cy="2486597"/>
          </a:xfrm>
        </p:grpSpPr>
        <p:pic>
          <p:nvPicPr>
            <p:cNvPr id="18" name="Picture 4" descr="Water molecule 3D.svg">
              <a:extLst>
                <a:ext uri="{FF2B5EF4-FFF2-40B4-BE49-F238E27FC236}">
                  <a16:creationId xmlns:a16="http://schemas.microsoft.com/office/drawing/2014/main" id="{2948BFAF-1F9A-4190-8407-8DC4A410FF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702896"/>
              <a:ext cx="2895600" cy="248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3">
              <a:extLst>
                <a:ext uri="{FF2B5EF4-FFF2-40B4-BE49-F238E27FC236}">
                  <a16:creationId xmlns:a16="http://schemas.microsoft.com/office/drawing/2014/main" id="{44CB2806-7878-4F2C-B839-B3E1E3A25E0A}"/>
                </a:ext>
              </a:extLst>
            </p:cNvPr>
            <p:cNvGrpSpPr>
              <a:grpSpLocks/>
            </p:cNvGrpSpPr>
            <p:nvPr/>
          </p:nvGrpSpPr>
          <p:grpSpPr bwMode="auto">
            <a:xfrm>
              <a:off x="5257800" y="3147263"/>
              <a:ext cx="2238935" cy="1516107"/>
              <a:chOff x="5257800" y="3147263"/>
              <a:chExt cx="2238935" cy="1516107"/>
            </a:xfrm>
          </p:grpSpPr>
          <p:sp>
            <p:nvSpPr>
              <p:cNvPr id="20" name="TextBox 9">
                <a:extLst>
                  <a:ext uri="{FF2B5EF4-FFF2-40B4-BE49-F238E27FC236}">
                    <a16:creationId xmlns:a16="http://schemas.microsoft.com/office/drawing/2014/main" id="{652FFD61-CD08-4D37-A4C2-2101C8AB8AF0}"/>
                  </a:ext>
                </a:extLst>
              </p:cNvPr>
              <p:cNvSpPr txBox="1">
                <a:spLocks noChangeArrowheads="1"/>
              </p:cNvSpPr>
              <p:nvPr/>
            </p:nvSpPr>
            <p:spPr bwMode="auto">
              <a:xfrm>
                <a:off x="6084446" y="3147263"/>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a:solidFill>
                      <a:schemeClr val="tx1"/>
                    </a:solidFill>
                    <a:latin typeface="Times New Roman" panose="02020603050405020304" pitchFamily="18" charset="0"/>
                    <a:cs typeface="Times New Roman" panose="02020603050405020304" pitchFamily="18" charset="0"/>
                  </a:rPr>
                  <a:t>O</a:t>
                </a:r>
              </a:p>
            </p:txBody>
          </p:sp>
          <p:sp>
            <p:nvSpPr>
              <p:cNvPr id="21" name="TextBox 17">
                <a:extLst>
                  <a:ext uri="{FF2B5EF4-FFF2-40B4-BE49-F238E27FC236}">
                    <a16:creationId xmlns:a16="http://schemas.microsoft.com/office/drawing/2014/main" id="{FCA82F46-374D-4E27-A2E7-8765DE306962}"/>
                  </a:ext>
                </a:extLst>
              </p:cNvPr>
              <p:cNvSpPr txBox="1">
                <a:spLocks noChangeArrowheads="1"/>
              </p:cNvSpPr>
              <p:nvPr/>
            </p:nvSpPr>
            <p:spPr bwMode="auto">
              <a:xfrm>
                <a:off x="5257800" y="395548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sp>
            <p:nvSpPr>
              <p:cNvPr id="22" name="TextBox 18">
                <a:extLst>
                  <a:ext uri="{FF2B5EF4-FFF2-40B4-BE49-F238E27FC236}">
                    <a16:creationId xmlns:a16="http://schemas.microsoft.com/office/drawing/2014/main" id="{A86A49B8-0EC1-448C-89A8-8853248C270A}"/>
                  </a:ext>
                </a:extLst>
              </p:cNvPr>
              <p:cNvSpPr txBox="1">
                <a:spLocks noChangeArrowheads="1"/>
              </p:cNvSpPr>
              <p:nvPr/>
            </p:nvSpPr>
            <p:spPr bwMode="auto">
              <a:xfrm>
                <a:off x="6912921" y="394619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grpSp>
      </p:grpSp>
      <p:grpSp>
        <p:nvGrpSpPr>
          <p:cNvPr id="23" name="Group 22">
            <a:extLst>
              <a:ext uri="{FF2B5EF4-FFF2-40B4-BE49-F238E27FC236}">
                <a16:creationId xmlns:a16="http://schemas.microsoft.com/office/drawing/2014/main" id="{9F4C5040-C259-4BE5-A0F5-35580C6D722C}"/>
              </a:ext>
            </a:extLst>
          </p:cNvPr>
          <p:cNvGrpSpPr>
            <a:grpSpLocks/>
          </p:cNvGrpSpPr>
          <p:nvPr/>
        </p:nvGrpSpPr>
        <p:grpSpPr bwMode="auto">
          <a:xfrm rot="994293">
            <a:off x="4805026" y="2887448"/>
            <a:ext cx="2470821" cy="2085618"/>
            <a:chOff x="1371600" y="2702896"/>
            <a:chExt cx="2114550" cy="1857376"/>
          </a:xfrm>
        </p:grpSpPr>
        <p:pic>
          <p:nvPicPr>
            <p:cNvPr id="24" name="Picture 2" descr="https://upload.wikimedia.org/wikipedia/commons/thumb/c/c0/Oxygen_molecule.png/222px-Oxygen_molecule.png">
              <a:extLst>
                <a:ext uri="{FF2B5EF4-FFF2-40B4-BE49-F238E27FC236}">
                  <a16:creationId xmlns:a16="http://schemas.microsoft.com/office/drawing/2014/main" id="{7B5BCD46-0BB4-449E-A9ED-CF431A2AD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02896"/>
              <a:ext cx="2114550" cy="18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4">
              <a:extLst>
                <a:ext uri="{FF2B5EF4-FFF2-40B4-BE49-F238E27FC236}">
                  <a16:creationId xmlns:a16="http://schemas.microsoft.com/office/drawing/2014/main" id="{1B9E93F0-431A-45A5-AAED-2549A4809EC0}"/>
                </a:ext>
              </a:extLst>
            </p:cNvPr>
            <p:cNvSpPr txBox="1">
              <a:spLocks noChangeArrowheads="1"/>
            </p:cNvSpPr>
            <p:nvPr/>
          </p:nvSpPr>
          <p:spPr bwMode="auto">
            <a:xfrm>
              <a:off x="1752600" y="310211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O</a:t>
              </a:r>
            </a:p>
          </p:txBody>
        </p:sp>
        <p:sp>
          <p:nvSpPr>
            <p:cNvPr id="26" name="TextBox 15">
              <a:extLst>
                <a:ext uri="{FF2B5EF4-FFF2-40B4-BE49-F238E27FC236}">
                  <a16:creationId xmlns:a16="http://schemas.microsoft.com/office/drawing/2014/main" id="{228C80D6-78F1-4F2F-A69E-0FF98516926D}"/>
                </a:ext>
              </a:extLst>
            </p:cNvPr>
            <p:cNvSpPr txBox="1">
              <a:spLocks noChangeArrowheads="1"/>
            </p:cNvSpPr>
            <p:nvPr/>
          </p:nvSpPr>
          <p:spPr bwMode="auto">
            <a:xfrm>
              <a:off x="2667000" y="3456057"/>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O</a:t>
              </a:r>
            </a:p>
          </p:txBody>
        </p:sp>
      </p:grpSp>
      <p:grpSp>
        <p:nvGrpSpPr>
          <p:cNvPr id="27" name="Group 26">
            <a:extLst>
              <a:ext uri="{FF2B5EF4-FFF2-40B4-BE49-F238E27FC236}">
                <a16:creationId xmlns:a16="http://schemas.microsoft.com/office/drawing/2014/main" id="{95CC9565-99C5-4E9C-BA8E-7F226B5D40BD}"/>
              </a:ext>
            </a:extLst>
          </p:cNvPr>
          <p:cNvGrpSpPr/>
          <p:nvPr/>
        </p:nvGrpSpPr>
        <p:grpSpPr>
          <a:xfrm>
            <a:off x="337392" y="1772815"/>
            <a:ext cx="2388201" cy="1773803"/>
            <a:chOff x="705619" y="2449053"/>
            <a:chExt cx="2578876" cy="1884982"/>
          </a:xfrm>
        </p:grpSpPr>
        <p:pic>
          <p:nvPicPr>
            <p:cNvPr id="28" name="Picture 2">
              <a:extLst>
                <a:ext uri="{FF2B5EF4-FFF2-40B4-BE49-F238E27FC236}">
                  <a16:creationId xmlns:a16="http://schemas.microsoft.com/office/drawing/2014/main" id="{E03A0340-E987-42FD-851F-B4F9267F92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9" y="2449053"/>
              <a:ext cx="2578876" cy="188498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4">
              <a:extLst>
                <a:ext uri="{FF2B5EF4-FFF2-40B4-BE49-F238E27FC236}">
                  <a16:creationId xmlns:a16="http://schemas.microsoft.com/office/drawing/2014/main" id="{B0559186-87FC-4DA9-8A68-EAE67D7E561D}"/>
                </a:ext>
              </a:extLst>
            </p:cNvPr>
            <p:cNvSpPr txBox="1">
              <a:spLocks noChangeArrowheads="1"/>
            </p:cNvSpPr>
            <p:nvPr/>
          </p:nvSpPr>
          <p:spPr bwMode="auto">
            <a:xfrm>
              <a:off x="1271464" y="308115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sp>
          <p:nvSpPr>
            <p:cNvPr id="30" name="TextBox 14">
              <a:extLst>
                <a:ext uri="{FF2B5EF4-FFF2-40B4-BE49-F238E27FC236}">
                  <a16:creationId xmlns:a16="http://schemas.microsoft.com/office/drawing/2014/main" id="{4555CDF6-34E5-4BD6-81C0-589615DAAFFF}"/>
                </a:ext>
              </a:extLst>
            </p:cNvPr>
            <p:cNvSpPr txBox="1">
              <a:spLocks noChangeArrowheads="1"/>
            </p:cNvSpPr>
            <p:nvPr/>
          </p:nvSpPr>
          <p:spPr bwMode="auto">
            <a:xfrm>
              <a:off x="2334722" y="2974891"/>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grpSp>
      <p:grpSp>
        <p:nvGrpSpPr>
          <p:cNvPr id="31" name="Group 30">
            <a:extLst>
              <a:ext uri="{FF2B5EF4-FFF2-40B4-BE49-F238E27FC236}">
                <a16:creationId xmlns:a16="http://schemas.microsoft.com/office/drawing/2014/main" id="{3014ECAA-1D90-4F89-8115-985E265E1A1D}"/>
              </a:ext>
            </a:extLst>
          </p:cNvPr>
          <p:cNvGrpSpPr/>
          <p:nvPr/>
        </p:nvGrpSpPr>
        <p:grpSpPr>
          <a:xfrm>
            <a:off x="903237" y="4345455"/>
            <a:ext cx="2388201" cy="1773803"/>
            <a:chOff x="705619" y="2449053"/>
            <a:chExt cx="2578876" cy="1884982"/>
          </a:xfrm>
        </p:grpSpPr>
        <p:pic>
          <p:nvPicPr>
            <p:cNvPr id="32" name="Picture 2">
              <a:extLst>
                <a:ext uri="{FF2B5EF4-FFF2-40B4-BE49-F238E27FC236}">
                  <a16:creationId xmlns:a16="http://schemas.microsoft.com/office/drawing/2014/main" id="{E2229158-6902-47CA-9D9F-AAAE10EC73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9" y="2449053"/>
              <a:ext cx="2578876" cy="18849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4">
              <a:extLst>
                <a:ext uri="{FF2B5EF4-FFF2-40B4-BE49-F238E27FC236}">
                  <a16:creationId xmlns:a16="http://schemas.microsoft.com/office/drawing/2014/main" id="{227B46C8-9D66-4DEC-B0C3-E8CE2118E549}"/>
                </a:ext>
              </a:extLst>
            </p:cNvPr>
            <p:cNvSpPr txBox="1">
              <a:spLocks noChangeArrowheads="1"/>
            </p:cNvSpPr>
            <p:nvPr/>
          </p:nvSpPr>
          <p:spPr bwMode="auto">
            <a:xfrm>
              <a:off x="1271464" y="3081154"/>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sp>
          <p:nvSpPr>
            <p:cNvPr id="34" name="TextBox 14">
              <a:extLst>
                <a:ext uri="{FF2B5EF4-FFF2-40B4-BE49-F238E27FC236}">
                  <a16:creationId xmlns:a16="http://schemas.microsoft.com/office/drawing/2014/main" id="{E4A67F45-CB5A-4B49-B419-5412AB6F26D0}"/>
                </a:ext>
              </a:extLst>
            </p:cNvPr>
            <p:cNvSpPr txBox="1">
              <a:spLocks noChangeArrowheads="1"/>
            </p:cNvSpPr>
            <p:nvPr/>
          </p:nvSpPr>
          <p:spPr bwMode="auto">
            <a:xfrm>
              <a:off x="2334722" y="2974891"/>
              <a:ext cx="5838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rgbClr val="003399"/>
                  </a:solidFill>
                  <a:latin typeface="Times New Roman" panose="02020603050405020304" pitchFamily="18" charset="0"/>
                  <a:cs typeface="Times New Roman" panose="02020603050405020304" pitchFamily="18" charset="0"/>
                </a:rPr>
                <a:t>H</a:t>
              </a:r>
            </a:p>
          </p:txBody>
        </p:sp>
      </p:grpSp>
    </p:spTree>
    <p:extLst>
      <p:ext uri="{BB962C8B-B14F-4D97-AF65-F5344CB8AC3E}">
        <p14:creationId xmlns:p14="http://schemas.microsoft.com/office/powerpoint/2010/main" val="319573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circle(in)">
                                      <p:cBhvr>
                                        <p:cTn id="14" dur="2000"/>
                                        <p:tgtEl>
                                          <p:spTgt spid="23"/>
                                        </p:tgtEl>
                                      </p:cBhvr>
                                    </p:animEffect>
                                  </p:childTnLst>
                                </p:cTn>
                              </p:par>
                            </p:childTnLst>
                          </p:cTn>
                        </p:par>
                        <p:par>
                          <p:cTn id="15" fill="hold">
                            <p:stCondLst>
                              <p:cond delay="4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578CD2AF-2E87-4811-BD75-605CD0C7995D}"/>
              </a:ext>
            </a:extLst>
          </p:cNvPr>
          <p:cNvSpPr txBox="1">
            <a:spLocks noChangeArrowheads="1"/>
          </p:cNvSpPr>
          <p:nvPr/>
        </p:nvSpPr>
        <p:spPr bwMode="auto">
          <a:xfrm>
            <a:off x="335359" y="836712"/>
            <a:ext cx="11521281"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800"/>
              </a:spcAft>
            </a:pPr>
            <a:r>
              <a:rPr lang="en-US" sz="5700" b="1" dirty="0" err="1">
                <a:solidFill>
                  <a:srgbClr val="FF0000"/>
                </a:solidFill>
                <a:latin typeface="Times New Roman" pitchFamily="18" charset="0"/>
                <a:cs typeface="Times New Roman" pitchFamily="18" charset="0"/>
              </a:rPr>
              <a:t>Nhận</a:t>
            </a:r>
            <a:r>
              <a:rPr lang="en-US" sz="5700" b="1" dirty="0">
                <a:solidFill>
                  <a:srgbClr val="FF0000"/>
                </a:solidFill>
                <a:latin typeface="Times New Roman" pitchFamily="18" charset="0"/>
                <a:cs typeface="Times New Roman" pitchFamily="18" charset="0"/>
              </a:rPr>
              <a:t> </a:t>
            </a:r>
            <a:r>
              <a:rPr lang="en-US" sz="5700" b="1" dirty="0" err="1">
                <a:solidFill>
                  <a:srgbClr val="FF0000"/>
                </a:solidFill>
                <a:latin typeface="Times New Roman" pitchFamily="18" charset="0"/>
                <a:cs typeface="Times New Roman" pitchFamily="18" charset="0"/>
              </a:rPr>
              <a:t>xét</a:t>
            </a:r>
            <a:endParaRPr lang="en-US" sz="5700" b="1" dirty="0">
              <a:solidFill>
                <a:srgbClr val="FF0000"/>
              </a:solidFill>
              <a:latin typeface="Times New Roman" pitchFamily="18" charset="0"/>
              <a:cs typeface="Times New Roman" pitchFamily="18" charset="0"/>
            </a:endParaRPr>
          </a:p>
          <a:p>
            <a:pPr marL="742950" indent="-742950" eaLnBrk="1" hangingPunct="1">
              <a:spcAft>
                <a:spcPts val="1800"/>
              </a:spcAft>
              <a:buAutoNum type="arabicPeriod"/>
            </a:pPr>
            <a:r>
              <a:rPr lang="en-US" sz="5700" b="1" dirty="0" err="1">
                <a:latin typeface="Times New Roman" pitchFamily="18" charset="0"/>
                <a:cs typeface="Times New Roman" pitchFamily="18" charset="0"/>
              </a:rPr>
              <a:t>Liên</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kết</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giữa</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các</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nguyên</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tử</a:t>
            </a:r>
            <a:r>
              <a:rPr lang="en-US" sz="5700" b="1" dirty="0">
                <a:latin typeface="Times New Roman" pitchFamily="18" charset="0"/>
                <a:cs typeface="Times New Roman" pitchFamily="18" charset="0"/>
              </a:rPr>
              <a:t>.</a:t>
            </a:r>
          </a:p>
          <a:p>
            <a:pPr marL="742950" indent="-742950" eaLnBrk="1" hangingPunct="1">
              <a:spcAft>
                <a:spcPts val="1800"/>
              </a:spcAft>
              <a:buAutoNum type="arabicPeriod"/>
            </a:pPr>
            <a:r>
              <a:rPr lang="en-US" sz="5700" b="1" dirty="0" err="1">
                <a:latin typeface="Times New Roman" pitchFamily="18" charset="0"/>
                <a:cs typeface="Times New Roman" pitchFamily="18" charset="0"/>
              </a:rPr>
              <a:t>Số</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nguyên</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tử</a:t>
            </a:r>
            <a:r>
              <a:rPr lang="en-US" sz="5700" b="1" dirty="0">
                <a:latin typeface="Times New Roman" pitchFamily="18" charset="0"/>
                <a:cs typeface="Times New Roman" pitchFamily="18" charset="0"/>
              </a:rPr>
              <a:t> hydrogen, oxygen.</a:t>
            </a:r>
          </a:p>
        </p:txBody>
      </p:sp>
    </p:spTree>
    <p:extLst>
      <p:ext uri="{BB962C8B-B14F-4D97-AF65-F5344CB8AC3E}">
        <p14:creationId xmlns:p14="http://schemas.microsoft.com/office/powerpoint/2010/main" val="362608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7A1F485-99E8-476F-B6D3-17681F471ADD}"/>
              </a:ext>
            </a:extLst>
          </p:cNvPr>
          <p:cNvSpPr/>
          <p:nvPr/>
        </p:nvSpPr>
        <p:spPr>
          <a:xfrm>
            <a:off x="5667376" y="4714876"/>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3" name="Oval 2">
            <a:extLst>
              <a:ext uri="{FF2B5EF4-FFF2-40B4-BE49-F238E27FC236}">
                <a16:creationId xmlns:a16="http://schemas.microsoft.com/office/drawing/2014/main" id="{2DF1737D-9E84-407A-A3E7-8123570C79A9}"/>
              </a:ext>
            </a:extLst>
          </p:cNvPr>
          <p:cNvSpPr/>
          <p:nvPr/>
        </p:nvSpPr>
        <p:spPr>
          <a:xfrm>
            <a:off x="5953126" y="5000626"/>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4" name="Oval 3">
            <a:extLst>
              <a:ext uri="{FF2B5EF4-FFF2-40B4-BE49-F238E27FC236}">
                <a16:creationId xmlns:a16="http://schemas.microsoft.com/office/drawing/2014/main" id="{7BA954E9-7523-40CE-8B9F-C5DF4E98ADB1}"/>
              </a:ext>
            </a:extLst>
          </p:cNvPr>
          <p:cNvSpPr/>
          <p:nvPr/>
        </p:nvSpPr>
        <p:spPr>
          <a:xfrm>
            <a:off x="5381626" y="1357314"/>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5" name="Oval 4">
            <a:extLst>
              <a:ext uri="{FF2B5EF4-FFF2-40B4-BE49-F238E27FC236}">
                <a16:creationId xmlns:a16="http://schemas.microsoft.com/office/drawing/2014/main" id="{B5424736-067F-4D17-9898-0F8C57FD7A8D}"/>
              </a:ext>
            </a:extLst>
          </p:cNvPr>
          <p:cNvSpPr/>
          <p:nvPr/>
        </p:nvSpPr>
        <p:spPr>
          <a:xfrm>
            <a:off x="5667376" y="1643064"/>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6" name="Oval 5">
            <a:extLst>
              <a:ext uri="{FF2B5EF4-FFF2-40B4-BE49-F238E27FC236}">
                <a16:creationId xmlns:a16="http://schemas.microsoft.com/office/drawing/2014/main" id="{48007F62-591C-48D5-8561-AE1A02E2FC9C}"/>
              </a:ext>
            </a:extLst>
          </p:cNvPr>
          <p:cNvSpPr/>
          <p:nvPr/>
        </p:nvSpPr>
        <p:spPr>
          <a:xfrm>
            <a:off x="5735960" y="2494855"/>
            <a:ext cx="862954" cy="646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sp>
        <p:nvSpPr>
          <p:cNvPr id="7" name="Oval 6">
            <a:extLst>
              <a:ext uri="{FF2B5EF4-FFF2-40B4-BE49-F238E27FC236}">
                <a16:creationId xmlns:a16="http://schemas.microsoft.com/office/drawing/2014/main" id="{B5D9C0F0-ECBC-47AC-AD73-4CEEC963C441}"/>
              </a:ext>
            </a:extLst>
          </p:cNvPr>
          <p:cNvSpPr/>
          <p:nvPr/>
        </p:nvSpPr>
        <p:spPr>
          <a:xfrm>
            <a:off x="5953126" y="3000374"/>
            <a:ext cx="862954" cy="646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sp>
        <p:nvSpPr>
          <p:cNvPr id="8" name="TextBox 7">
            <a:extLst>
              <a:ext uri="{FF2B5EF4-FFF2-40B4-BE49-F238E27FC236}">
                <a16:creationId xmlns:a16="http://schemas.microsoft.com/office/drawing/2014/main" id="{A85A8BCB-63FF-4A49-AE93-D9EE159A9E3A}"/>
              </a:ext>
            </a:extLst>
          </p:cNvPr>
          <p:cNvSpPr txBox="1">
            <a:spLocks noChangeArrowheads="1"/>
          </p:cNvSpPr>
          <p:nvPr/>
        </p:nvSpPr>
        <p:spPr bwMode="auto">
          <a:xfrm>
            <a:off x="20384" y="225577"/>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anose="02020603050405020304" pitchFamily="18" charset="0"/>
                <a:cs typeface="Times New Roman" pitchFamily="18" charset="0"/>
              </a:rPr>
              <a:t>TRƯỚC PHẢN ỨNG </a:t>
            </a:r>
          </a:p>
        </p:txBody>
      </p:sp>
      <p:sp>
        <p:nvSpPr>
          <p:cNvPr id="9" name="TextBox 8">
            <a:extLst>
              <a:ext uri="{FF2B5EF4-FFF2-40B4-BE49-F238E27FC236}">
                <a16:creationId xmlns:a16="http://schemas.microsoft.com/office/drawing/2014/main" id="{E7878A97-4DF9-446E-87F1-33F306795CA5}"/>
              </a:ext>
            </a:extLst>
          </p:cNvPr>
          <p:cNvSpPr txBox="1">
            <a:spLocks noChangeArrowheads="1"/>
          </p:cNvSpPr>
          <p:nvPr/>
        </p:nvSpPr>
        <p:spPr bwMode="auto">
          <a:xfrm>
            <a:off x="24681" y="260648"/>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itchFamily="18" charset="0"/>
                <a:cs typeface="Times New Roman" pitchFamily="18" charset="0"/>
              </a:rPr>
              <a:t>TRONG PHẢN ỨNG</a:t>
            </a:r>
            <a:r>
              <a:rPr lang="en-US" sz="4800" b="1" dirty="0">
                <a:solidFill>
                  <a:srgbClr val="FF0000"/>
                </a:solidFill>
                <a:latin typeface="Calibri" pitchFamily="34" charset="0"/>
              </a:rPr>
              <a:t> </a:t>
            </a:r>
          </a:p>
        </p:txBody>
      </p:sp>
      <p:sp>
        <p:nvSpPr>
          <p:cNvPr id="10" name="TextBox 9">
            <a:extLst>
              <a:ext uri="{FF2B5EF4-FFF2-40B4-BE49-F238E27FC236}">
                <a16:creationId xmlns:a16="http://schemas.microsoft.com/office/drawing/2014/main" id="{EF87F350-25B9-4A63-99F9-0DB7E5C063A1}"/>
              </a:ext>
            </a:extLst>
          </p:cNvPr>
          <p:cNvSpPr txBox="1">
            <a:spLocks noChangeArrowheads="1"/>
          </p:cNvSpPr>
          <p:nvPr/>
        </p:nvSpPr>
        <p:spPr bwMode="auto">
          <a:xfrm>
            <a:off x="-24680" y="221739"/>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anose="02020603050405020304" pitchFamily="18" charset="0"/>
                <a:cs typeface="Times New Roman" pitchFamily="18" charset="0"/>
              </a:rPr>
              <a:t>SAU PHẢN ỨNG </a:t>
            </a:r>
          </a:p>
        </p:txBody>
      </p:sp>
      <p:grpSp>
        <p:nvGrpSpPr>
          <p:cNvPr id="11" name="Group 38">
            <a:extLst>
              <a:ext uri="{FF2B5EF4-FFF2-40B4-BE49-F238E27FC236}">
                <a16:creationId xmlns:a16="http://schemas.microsoft.com/office/drawing/2014/main" id="{6059A1E9-8541-432E-8F6D-347C00D937DA}"/>
              </a:ext>
            </a:extLst>
          </p:cNvPr>
          <p:cNvGrpSpPr>
            <a:grpSpLocks/>
          </p:cNvGrpSpPr>
          <p:nvPr/>
        </p:nvGrpSpPr>
        <p:grpSpPr bwMode="auto">
          <a:xfrm>
            <a:off x="193377" y="5734997"/>
            <a:ext cx="12023303" cy="790347"/>
            <a:chOff x="18876" y="4029491"/>
            <a:chExt cx="9318618" cy="790983"/>
          </a:xfrm>
        </p:grpSpPr>
        <p:sp>
          <p:nvSpPr>
            <p:cNvPr id="12" name="TextBox 4">
              <a:extLst>
                <a:ext uri="{FF2B5EF4-FFF2-40B4-BE49-F238E27FC236}">
                  <a16:creationId xmlns:a16="http://schemas.microsoft.com/office/drawing/2014/main" id="{D46B80C4-18CD-46CA-AEB5-36BC58B832DF}"/>
                </a:ext>
              </a:extLst>
            </p:cNvPr>
            <p:cNvSpPr txBox="1">
              <a:spLocks noChangeArrowheads="1"/>
            </p:cNvSpPr>
            <p:nvPr/>
          </p:nvSpPr>
          <p:spPr bwMode="auto">
            <a:xfrm>
              <a:off x="18876" y="4050414"/>
              <a:ext cx="9318618" cy="77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dirty="0">
                  <a:latin typeface="Times New Roman" pitchFamily="18" charset="0"/>
                  <a:cs typeface="Times New Roman" pitchFamily="18" charset="0"/>
                </a:rPr>
                <a:t>PTC: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hyđrogen</a:t>
              </a:r>
              <a:r>
                <a:rPr lang="en-US" sz="4400" b="1" dirty="0">
                  <a:latin typeface="Times New Roman" pitchFamily="18" charset="0"/>
                  <a:cs typeface="Times New Roman" pitchFamily="18" charset="0"/>
                </a:rPr>
                <a:t>   +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oxygen            </a:t>
              </a:r>
              <a:r>
                <a:rPr lang="en-US" sz="4400" b="1" dirty="0" err="1">
                  <a:latin typeface="Times New Roman" pitchFamily="18" charset="0"/>
                  <a:cs typeface="Times New Roman" pitchFamily="18" charset="0"/>
                </a:rPr>
                <a:t>nước</a:t>
              </a:r>
              <a:endParaRPr lang="en-US" sz="4400" b="1" dirty="0">
                <a:latin typeface="Times New Roman" pitchFamily="18" charset="0"/>
                <a:cs typeface="Times New Roman" pitchFamily="18" charset="0"/>
              </a:endParaRPr>
            </a:p>
          </p:txBody>
        </p:sp>
        <p:grpSp>
          <p:nvGrpSpPr>
            <p:cNvPr id="13" name="Group 35">
              <a:extLst>
                <a:ext uri="{FF2B5EF4-FFF2-40B4-BE49-F238E27FC236}">
                  <a16:creationId xmlns:a16="http://schemas.microsoft.com/office/drawing/2014/main" id="{5512CAE7-3D3E-4F4C-A77E-670CCF0B8CCA}"/>
                </a:ext>
              </a:extLst>
            </p:cNvPr>
            <p:cNvGrpSpPr>
              <a:grpSpLocks/>
            </p:cNvGrpSpPr>
            <p:nvPr/>
          </p:nvGrpSpPr>
          <p:grpSpPr bwMode="auto">
            <a:xfrm>
              <a:off x="6887169" y="4029491"/>
              <a:ext cx="831849" cy="646851"/>
              <a:chOff x="6639857" y="2301299"/>
              <a:chExt cx="831849" cy="646851"/>
            </a:xfrm>
          </p:grpSpPr>
          <p:cxnSp>
            <p:nvCxnSpPr>
              <p:cNvPr id="14" name="Straight Arrow Connector 13">
                <a:extLst>
                  <a:ext uri="{FF2B5EF4-FFF2-40B4-BE49-F238E27FC236}">
                    <a16:creationId xmlns:a16="http://schemas.microsoft.com/office/drawing/2014/main" id="{F78CEB7E-7D79-4C09-8B1A-4B92E154DE2A}"/>
                  </a:ext>
                </a:extLst>
              </p:cNvPr>
              <p:cNvCxnSpPr/>
              <p:nvPr/>
            </p:nvCxnSpPr>
            <p:spPr bwMode="auto">
              <a:xfrm>
                <a:off x="6639857" y="2824964"/>
                <a:ext cx="8318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404A002F-3474-4FDC-AF0D-765CC3147CC5}"/>
                  </a:ext>
                </a:extLst>
              </p:cNvPr>
              <p:cNvSpPr txBox="1">
                <a:spLocks noChangeArrowheads="1"/>
              </p:cNvSpPr>
              <p:nvPr/>
            </p:nvSpPr>
            <p:spPr bwMode="auto">
              <a:xfrm>
                <a:off x="6759568" y="2301299"/>
                <a:ext cx="544708" cy="64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dirty="0">
                    <a:latin typeface="Times New Roman" pitchFamily="18" charset="0"/>
                    <a:cs typeface="Times New Roman" pitchFamily="18" charset="0"/>
                  </a:rPr>
                  <a:t>t</a:t>
                </a:r>
                <a:r>
                  <a:rPr lang="en-US" sz="3600" b="1" baseline="30000" dirty="0">
                    <a:latin typeface="Times New Roman" pitchFamily="18" charset="0"/>
                    <a:cs typeface="Times New Roman" pitchFamily="18" charset="0"/>
                  </a:rPr>
                  <a:t>o</a:t>
                </a:r>
              </a:p>
            </p:txBody>
          </p:sp>
        </p:grpSp>
      </p:grpSp>
    </p:spTree>
    <p:extLst>
      <p:ext uri="{BB962C8B-B14F-4D97-AF65-F5344CB8AC3E}">
        <p14:creationId xmlns:p14="http://schemas.microsoft.com/office/powerpoint/2010/main" val="356330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2000"/>
                                        <p:tgtEl>
                                          <p:spTgt spid="9"/>
                                        </p:tgtEl>
                                      </p:cBhvr>
                                    </p:animEffect>
                                  </p:childTnLst>
                                </p:cTn>
                              </p:par>
                            </p:childTnLst>
                          </p:cTn>
                        </p:par>
                        <p:par>
                          <p:cTn id="12" fill="hold">
                            <p:stCondLst>
                              <p:cond delay="4000"/>
                            </p:stCondLst>
                            <p:childTnLst>
                              <p:par>
                                <p:cTn id="13" presetID="35" presetClass="path" presetSubtype="0" accel="50000" decel="50000" fill="hold" grpId="0" nodeType="afterEffect">
                                  <p:stCondLst>
                                    <p:cond delay="0"/>
                                  </p:stCondLst>
                                  <p:childTnLst>
                                    <p:animMotion origin="layout" path="M -1.94444E-6 3.33333E-6 L -0.15521 -0.00139 " pathEditMode="relative" rAng="0" ptsTypes="AA">
                                      <p:cBhvr>
                                        <p:cTn id="14" dur="2000" fill="hold"/>
                                        <p:tgtEl>
                                          <p:spTgt spid="4"/>
                                        </p:tgtEl>
                                        <p:attrNameLst>
                                          <p:attrName>ppt_x</p:attrName>
                                          <p:attrName>ppt_y</p:attrName>
                                        </p:attrNameLst>
                                      </p:cBhvr>
                                      <p:rCtr x="-7760" y="-69"/>
                                    </p:animMotion>
                                  </p:childTnLst>
                                </p:cTn>
                              </p:par>
                              <p:par>
                                <p:cTn id="15" presetID="63" presetClass="path" presetSubtype="0" accel="50000" decel="50000" fill="hold" grpId="0" nodeType="withEffect">
                                  <p:stCondLst>
                                    <p:cond delay="0"/>
                                  </p:stCondLst>
                                  <p:childTnLst>
                                    <p:animMotion origin="layout" path="M 1.11111E-6 0 L 0.29531 -0.01227 " pathEditMode="relative" rAng="0" ptsTypes="AA">
                                      <p:cBhvr>
                                        <p:cTn id="16" dur="2000" fill="hold"/>
                                        <p:tgtEl>
                                          <p:spTgt spid="5"/>
                                        </p:tgtEl>
                                        <p:attrNameLst>
                                          <p:attrName>ppt_x</p:attrName>
                                          <p:attrName>ppt_y</p:attrName>
                                        </p:attrNameLst>
                                      </p:cBhvr>
                                      <p:rCtr x="14757" y="-625"/>
                                    </p:animMotion>
                                  </p:childTnLst>
                                </p:cTn>
                              </p:par>
                              <p:par>
                                <p:cTn id="17" presetID="56" presetClass="path" presetSubtype="0" accel="50000" decel="50000" fill="hold" grpId="0" nodeType="withEffect">
                                  <p:stCondLst>
                                    <p:cond delay="0"/>
                                  </p:stCondLst>
                                  <p:childTnLst>
                                    <p:animMotion origin="layout" path="M -1.94444E-6 1.11022E-16 L -0.18507 0.00185 " pathEditMode="relative" rAng="0" ptsTypes="AA">
                                      <p:cBhvr>
                                        <p:cTn id="18" dur="2000" fill="hold"/>
                                        <p:tgtEl>
                                          <p:spTgt spid="2"/>
                                        </p:tgtEl>
                                        <p:attrNameLst>
                                          <p:attrName>ppt_x</p:attrName>
                                          <p:attrName>ppt_y</p:attrName>
                                        </p:attrNameLst>
                                      </p:cBhvr>
                                      <p:rCtr x="-9253" y="93"/>
                                    </p:animMotion>
                                  </p:childTnLst>
                                </p:cTn>
                              </p:par>
                              <p:par>
                                <p:cTn id="19" presetID="56" presetClass="path" presetSubtype="0" accel="50000" decel="50000" fill="hold" grpId="0" nodeType="withEffect">
                                  <p:stCondLst>
                                    <p:cond delay="0"/>
                                  </p:stCondLst>
                                  <p:childTnLst>
                                    <p:animMotion origin="layout" path="M -1.94444E-6 3.33333E-6 L 0.23247 0.00208 " pathEditMode="relative" rAng="0" ptsTypes="AA">
                                      <p:cBhvr>
                                        <p:cTn id="20" dur="2000" fill="hold"/>
                                        <p:tgtEl>
                                          <p:spTgt spid="3"/>
                                        </p:tgtEl>
                                        <p:attrNameLst>
                                          <p:attrName>ppt_x</p:attrName>
                                          <p:attrName>ppt_y</p:attrName>
                                        </p:attrNameLst>
                                      </p:cBhvr>
                                      <p:rCtr x="11615" y="93"/>
                                    </p:animMotion>
                                  </p:childTnLst>
                                </p:cTn>
                              </p:par>
                              <p:par>
                                <p:cTn id="21" presetID="42" presetClass="path" presetSubtype="0" accel="50000" decel="50000" fill="hold" grpId="0" nodeType="withEffect">
                                  <p:stCondLst>
                                    <p:cond delay="0"/>
                                  </p:stCondLst>
                                  <p:childTnLst>
                                    <p:animMotion origin="layout" path="M 6.25E-7 3.7037E-7 L 0.02539 -0.17153 " pathEditMode="relative" rAng="0" ptsTypes="AA">
                                      <p:cBhvr>
                                        <p:cTn id="22" dur="2000" fill="hold"/>
                                        <p:tgtEl>
                                          <p:spTgt spid="6"/>
                                        </p:tgtEl>
                                        <p:attrNameLst>
                                          <p:attrName>ppt_x</p:attrName>
                                          <p:attrName>ppt_y</p:attrName>
                                        </p:attrNameLst>
                                      </p:cBhvr>
                                      <p:rCtr x="1263" y="-8588"/>
                                    </p:animMotion>
                                  </p:childTnLst>
                                </p:cTn>
                              </p:par>
                              <p:par>
                                <p:cTn id="23" presetID="64" presetClass="path" presetSubtype="0" accel="50000" decel="50000" fill="hold" grpId="0" nodeType="withEffect">
                                  <p:stCondLst>
                                    <p:cond delay="0"/>
                                  </p:stCondLst>
                                  <p:childTnLst>
                                    <p:animMotion origin="layout" path="M 2.08333E-6 -7.40741E-7 L 0.0056 0.1206 " pathEditMode="relative" rAng="0" ptsTypes="AA">
                                      <p:cBhvr>
                                        <p:cTn id="24" dur="2000" fill="hold"/>
                                        <p:tgtEl>
                                          <p:spTgt spid="7"/>
                                        </p:tgtEl>
                                        <p:attrNameLst>
                                          <p:attrName>ppt_x</p:attrName>
                                          <p:attrName>ppt_y</p:attrName>
                                        </p:attrNameLst>
                                      </p:cBhvr>
                                      <p:rCtr x="273" y="6019"/>
                                    </p:animMotion>
                                  </p:childTnLst>
                                </p:cTn>
                              </p:par>
                            </p:childTnLst>
                          </p:cTn>
                        </p:par>
                        <p:par>
                          <p:cTn id="25" fill="hold">
                            <p:stCondLst>
                              <p:cond delay="6000"/>
                            </p:stCondLst>
                            <p:childTnLst>
                              <p:par>
                                <p:cTn id="26" presetID="3" presetClass="exit" presetSubtype="10" fill="hold" grpId="1" nodeType="afterEffect">
                                  <p:stCondLst>
                                    <p:cond delay="0"/>
                                  </p:stCondLst>
                                  <p:childTnLst>
                                    <p:animEffect transition="out" filter="blinds(horizontal)">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childTnLst>
                          </p:cTn>
                        </p:par>
                        <p:par>
                          <p:cTn id="29" fill="hold">
                            <p:stCondLst>
                              <p:cond delay="8000"/>
                            </p:stCondLst>
                            <p:childTnLst>
                              <p:par>
                                <p:cTn id="30" presetID="4"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par>
                          <p:cTn id="33" fill="hold">
                            <p:stCondLst>
                              <p:cond delay="10000"/>
                            </p:stCondLst>
                            <p:childTnLst>
                              <p:par>
                                <p:cTn id="34" presetID="42" presetClass="path" presetSubtype="0" accel="50000" decel="50000" fill="hold" grpId="1" nodeType="afterEffect">
                                  <p:stCondLst>
                                    <p:cond delay="0"/>
                                  </p:stCondLst>
                                  <p:childTnLst>
                                    <p:animMotion origin="layout" path="M -0.15521 -0.00139 L 0.02726 0.03981 " pathEditMode="relative" rAng="0" ptsTypes="AA">
                                      <p:cBhvr>
                                        <p:cTn id="35" dur="2000" fill="hold"/>
                                        <p:tgtEl>
                                          <p:spTgt spid="4"/>
                                        </p:tgtEl>
                                        <p:attrNameLst>
                                          <p:attrName>ppt_x</p:attrName>
                                          <p:attrName>ppt_y</p:attrName>
                                        </p:attrNameLst>
                                      </p:cBhvr>
                                      <p:rCtr x="9115" y="2060"/>
                                    </p:animMotion>
                                  </p:childTnLst>
                                </p:cTn>
                              </p:par>
                              <p:par>
                                <p:cTn id="36" presetID="42" presetClass="path" presetSubtype="0" accel="50000" decel="50000" fill="hold" grpId="1" nodeType="withEffect">
                                  <p:stCondLst>
                                    <p:cond delay="0"/>
                                  </p:stCondLst>
                                  <p:childTnLst>
                                    <p:animMotion origin="layout" path="M 0.29531 -0.01227 L 0.09045 -0.00185 " pathEditMode="relative" rAng="0" ptsTypes="AA">
                                      <p:cBhvr>
                                        <p:cTn id="37" dur="2000" fill="hold"/>
                                        <p:tgtEl>
                                          <p:spTgt spid="5"/>
                                        </p:tgtEl>
                                        <p:attrNameLst>
                                          <p:attrName>ppt_x</p:attrName>
                                          <p:attrName>ppt_y</p:attrName>
                                        </p:attrNameLst>
                                      </p:cBhvr>
                                      <p:rCtr x="-10243" y="509"/>
                                    </p:animMotion>
                                  </p:childTnLst>
                                </p:cTn>
                              </p:par>
                              <p:par>
                                <p:cTn id="38" presetID="56" presetClass="path" presetSubtype="0" accel="50000" decel="50000" fill="hold" grpId="1" nodeType="withEffect">
                                  <p:stCondLst>
                                    <p:cond delay="0"/>
                                  </p:stCondLst>
                                  <p:childTnLst>
                                    <p:animMotion origin="layout" path="M -0.18507 0.00185 L 0.00382 -0.08218 " pathEditMode="relative" rAng="0" ptsTypes="AA">
                                      <p:cBhvr>
                                        <p:cTn id="39" dur="2000" fill="hold"/>
                                        <p:tgtEl>
                                          <p:spTgt spid="2"/>
                                        </p:tgtEl>
                                        <p:attrNameLst>
                                          <p:attrName>ppt_x</p:attrName>
                                          <p:attrName>ppt_y</p:attrName>
                                        </p:attrNameLst>
                                      </p:cBhvr>
                                      <p:rCtr x="9444" y="-4213"/>
                                    </p:animMotion>
                                  </p:childTnLst>
                                </p:cTn>
                              </p:par>
                              <p:par>
                                <p:cTn id="40" presetID="49" presetClass="path" presetSubtype="0" accel="50000" decel="50000" fill="hold" grpId="1" nodeType="withEffect">
                                  <p:stCondLst>
                                    <p:cond delay="0"/>
                                  </p:stCondLst>
                                  <p:childTnLst>
                                    <p:animMotion origin="layout" path="M 0.23247 0.00208 L 0.0592 -0.12385 " pathEditMode="relative" rAng="0" ptsTypes="AA">
                                      <p:cBhvr>
                                        <p:cTn id="41" dur="2000" fill="hold"/>
                                        <p:tgtEl>
                                          <p:spTgt spid="3"/>
                                        </p:tgtEl>
                                        <p:attrNameLst>
                                          <p:attrName>ppt_x</p:attrName>
                                          <p:attrName>ppt_y</p:attrName>
                                        </p:attrNameLst>
                                      </p:cBhvr>
                                      <p:rCtr x="-8663"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7" grpId="0" animBg="1"/>
      <p:bldP spid="8" grpId="0"/>
      <p:bldP spid="9" grpId="0"/>
      <p:bldP spid="9" grpId="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7A1F485-99E8-476F-B6D3-17681F471ADD}"/>
              </a:ext>
            </a:extLst>
          </p:cNvPr>
          <p:cNvSpPr/>
          <p:nvPr/>
        </p:nvSpPr>
        <p:spPr>
          <a:xfrm>
            <a:off x="5667376" y="4714876"/>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3" name="Oval 2">
            <a:extLst>
              <a:ext uri="{FF2B5EF4-FFF2-40B4-BE49-F238E27FC236}">
                <a16:creationId xmlns:a16="http://schemas.microsoft.com/office/drawing/2014/main" id="{2DF1737D-9E84-407A-A3E7-8123570C79A9}"/>
              </a:ext>
            </a:extLst>
          </p:cNvPr>
          <p:cNvSpPr/>
          <p:nvPr/>
        </p:nvSpPr>
        <p:spPr>
          <a:xfrm>
            <a:off x="5953126" y="5000626"/>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4" name="Oval 3">
            <a:extLst>
              <a:ext uri="{FF2B5EF4-FFF2-40B4-BE49-F238E27FC236}">
                <a16:creationId xmlns:a16="http://schemas.microsoft.com/office/drawing/2014/main" id="{7BA954E9-7523-40CE-8B9F-C5DF4E98ADB1}"/>
              </a:ext>
            </a:extLst>
          </p:cNvPr>
          <p:cNvSpPr/>
          <p:nvPr/>
        </p:nvSpPr>
        <p:spPr>
          <a:xfrm>
            <a:off x="5381626" y="1357314"/>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5" name="Oval 4">
            <a:extLst>
              <a:ext uri="{FF2B5EF4-FFF2-40B4-BE49-F238E27FC236}">
                <a16:creationId xmlns:a16="http://schemas.microsoft.com/office/drawing/2014/main" id="{B5424736-067F-4D17-9898-0F8C57FD7A8D}"/>
              </a:ext>
            </a:extLst>
          </p:cNvPr>
          <p:cNvSpPr/>
          <p:nvPr/>
        </p:nvSpPr>
        <p:spPr>
          <a:xfrm>
            <a:off x="5667376" y="1643064"/>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6" name="Oval 5">
            <a:extLst>
              <a:ext uri="{FF2B5EF4-FFF2-40B4-BE49-F238E27FC236}">
                <a16:creationId xmlns:a16="http://schemas.microsoft.com/office/drawing/2014/main" id="{48007F62-591C-48D5-8561-AE1A02E2FC9C}"/>
              </a:ext>
            </a:extLst>
          </p:cNvPr>
          <p:cNvSpPr/>
          <p:nvPr/>
        </p:nvSpPr>
        <p:spPr>
          <a:xfrm>
            <a:off x="5735960" y="2494855"/>
            <a:ext cx="862954" cy="646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sp>
        <p:nvSpPr>
          <p:cNvPr id="7" name="Oval 6">
            <a:extLst>
              <a:ext uri="{FF2B5EF4-FFF2-40B4-BE49-F238E27FC236}">
                <a16:creationId xmlns:a16="http://schemas.microsoft.com/office/drawing/2014/main" id="{B5D9C0F0-ECBC-47AC-AD73-4CEEC963C441}"/>
              </a:ext>
            </a:extLst>
          </p:cNvPr>
          <p:cNvSpPr/>
          <p:nvPr/>
        </p:nvSpPr>
        <p:spPr>
          <a:xfrm>
            <a:off x="5953126" y="3000374"/>
            <a:ext cx="862954" cy="646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sp>
        <p:nvSpPr>
          <p:cNvPr id="8" name="TextBox 7">
            <a:extLst>
              <a:ext uri="{FF2B5EF4-FFF2-40B4-BE49-F238E27FC236}">
                <a16:creationId xmlns:a16="http://schemas.microsoft.com/office/drawing/2014/main" id="{A85A8BCB-63FF-4A49-AE93-D9EE159A9E3A}"/>
              </a:ext>
            </a:extLst>
          </p:cNvPr>
          <p:cNvSpPr txBox="1">
            <a:spLocks noChangeArrowheads="1"/>
          </p:cNvSpPr>
          <p:nvPr/>
        </p:nvSpPr>
        <p:spPr bwMode="auto">
          <a:xfrm>
            <a:off x="20384" y="225577"/>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anose="02020603050405020304" pitchFamily="18" charset="0"/>
                <a:cs typeface="Times New Roman" pitchFamily="18" charset="0"/>
              </a:rPr>
              <a:t>TRƯỚC PHẢN ỨNG </a:t>
            </a:r>
          </a:p>
        </p:txBody>
      </p:sp>
      <p:sp>
        <p:nvSpPr>
          <p:cNvPr id="9" name="TextBox 8">
            <a:extLst>
              <a:ext uri="{FF2B5EF4-FFF2-40B4-BE49-F238E27FC236}">
                <a16:creationId xmlns:a16="http://schemas.microsoft.com/office/drawing/2014/main" id="{E7878A97-4DF9-446E-87F1-33F306795CA5}"/>
              </a:ext>
            </a:extLst>
          </p:cNvPr>
          <p:cNvSpPr txBox="1">
            <a:spLocks noChangeArrowheads="1"/>
          </p:cNvSpPr>
          <p:nvPr/>
        </p:nvSpPr>
        <p:spPr bwMode="auto">
          <a:xfrm>
            <a:off x="24681" y="260648"/>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itchFamily="18" charset="0"/>
                <a:cs typeface="Times New Roman" pitchFamily="18" charset="0"/>
              </a:rPr>
              <a:t>TRONG PHẢN ỨNG</a:t>
            </a:r>
            <a:r>
              <a:rPr lang="en-US" sz="4800" b="1" dirty="0">
                <a:solidFill>
                  <a:srgbClr val="FF0000"/>
                </a:solidFill>
                <a:latin typeface="Calibri" pitchFamily="34" charset="0"/>
              </a:rPr>
              <a:t> </a:t>
            </a:r>
          </a:p>
        </p:txBody>
      </p:sp>
      <p:sp>
        <p:nvSpPr>
          <p:cNvPr id="10" name="TextBox 9">
            <a:extLst>
              <a:ext uri="{FF2B5EF4-FFF2-40B4-BE49-F238E27FC236}">
                <a16:creationId xmlns:a16="http://schemas.microsoft.com/office/drawing/2014/main" id="{EF87F350-25B9-4A63-99F9-0DB7E5C063A1}"/>
              </a:ext>
            </a:extLst>
          </p:cNvPr>
          <p:cNvSpPr txBox="1">
            <a:spLocks noChangeArrowheads="1"/>
          </p:cNvSpPr>
          <p:nvPr/>
        </p:nvSpPr>
        <p:spPr bwMode="auto">
          <a:xfrm>
            <a:off x="-24680" y="221739"/>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a:solidFill>
                  <a:srgbClr val="FF0000"/>
                </a:solidFill>
                <a:latin typeface="Times New Roman" panose="02020603050405020304" pitchFamily="18" charset="0"/>
                <a:cs typeface="Times New Roman" pitchFamily="18" charset="0"/>
              </a:rPr>
              <a:t>SAU PHẢN ỨNG </a:t>
            </a:r>
          </a:p>
        </p:txBody>
      </p:sp>
      <p:grpSp>
        <p:nvGrpSpPr>
          <p:cNvPr id="11" name="Group 38">
            <a:extLst>
              <a:ext uri="{FF2B5EF4-FFF2-40B4-BE49-F238E27FC236}">
                <a16:creationId xmlns:a16="http://schemas.microsoft.com/office/drawing/2014/main" id="{6059A1E9-8541-432E-8F6D-347C00D937DA}"/>
              </a:ext>
            </a:extLst>
          </p:cNvPr>
          <p:cNvGrpSpPr>
            <a:grpSpLocks/>
          </p:cNvGrpSpPr>
          <p:nvPr/>
        </p:nvGrpSpPr>
        <p:grpSpPr bwMode="auto">
          <a:xfrm>
            <a:off x="193377" y="5734997"/>
            <a:ext cx="12023303" cy="790347"/>
            <a:chOff x="18876" y="4029491"/>
            <a:chExt cx="9318618" cy="790983"/>
          </a:xfrm>
        </p:grpSpPr>
        <p:sp>
          <p:nvSpPr>
            <p:cNvPr id="12" name="TextBox 4">
              <a:extLst>
                <a:ext uri="{FF2B5EF4-FFF2-40B4-BE49-F238E27FC236}">
                  <a16:creationId xmlns:a16="http://schemas.microsoft.com/office/drawing/2014/main" id="{D46B80C4-18CD-46CA-AEB5-36BC58B832DF}"/>
                </a:ext>
              </a:extLst>
            </p:cNvPr>
            <p:cNvSpPr txBox="1">
              <a:spLocks noChangeArrowheads="1"/>
            </p:cNvSpPr>
            <p:nvPr/>
          </p:nvSpPr>
          <p:spPr bwMode="auto">
            <a:xfrm>
              <a:off x="18876" y="4050414"/>
              <a:ext cx="9318618" cy="77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dirty="0">
                  <a:latin typeface="Times New Roman" pitchFamily="18" charset="0"/>
                  <a:cs typeface="Times New Roman" pitchFamily="18" charset="0"/>
                </a:rPr>
                <a:t>PTC: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hyđrogen</a:t>
              </a:r>
              <a:r>
                <a:rPr lang="en-US" sz="4400" b="1" dirty="0">
                  <a:latin typeface="Times New Roman" pitchFamily="18" charset="0"/>
                  <a:cs typeface="Times New Roman" pitchFamily="18" charset="0"/>
                </a:rPr>
                <a:t>   +    </a:t>
              </a:r>
              <a:r>
                <a:rPr lang="en-US" sz="4400" b="1" dirty="0" err="1">
                  <a:latin typeface="Times New Roman" pitchFamily="18" charset="0"/>
                  <a:cs typeface="Times New Roman" pitchFamily="18" charset="0"/>
                </a:rPr>
                <a:t>khí</a:t>
              </a:r>
              <a:r>
                <a:rPr lang="en-US" sz="4400" b="1" dirty="0">
                  <a:latin typeface="Times New Roman" pitchFamily="18" charset="0"/>
                  <a:cs typeface="Times New Roman" pitchFamily="18" charset="0"/>
                </a:rPr>
                <a:t> oxygen            </a:t>
              </a:r>
              <a:r>
                <a:rPr lang="en-US" sz="4400" b="1" dirty="0" err="1">
                  <a:latin typeface="Times New Roman" pitchFamily="18" charset="0"/>
                  <a:cs typeface="Times New Roman" pitchFamily="18" charset="0"/>
                </a:rPr>
                <a:t>nước</a:t>
              </a:r>
              <a:endParaRPr lang="en-US" sz="4400" b="1" dirty="0">
                <a:latin typeface="Times New Roman" pitchFamily="18" charset="0"/>
                <a:cs typeface="Times New Roman" pitchFamily="18" charset="0"/>
              </a:endParaRPr>
            </a:p>
          </p:txBody>
        </p:sp>
        <p:grpSp>
          <p:nvGrpSpPr>
            <p:cNvPr id="13" name="Group 35">
              <a:extLst>
                <a:ext uri="{FF2B5EF4-FFF2-40B4-BE49-F238E27FC236}">
                  <a16:creationId xmlns:a16="http://schemas.microsoft.com/office/drawing/2014/main" id="{5512CAE7-3D3E-4F4C-A77E-670CCF0B8CCA}"/>
                </a:ext>
              </a:extLst>
            </p:cNvPr>
            <p:cNvGrpSpPr>
              <a:grpSpLocks/>
            </p:cNvGrpSpPr>
            <p:nvPr/>
          </p:nvGrpSpPr>
          <p:grpSpPr bwMode="auto">
            <a:xfrm>
              <a:off x="6887169" y="4029491"/>
              <a:ext cx="831849" cy="646851"/>
              <a:chOff x="6639857" y="2301299"/>
              <a:chExt cx="831849" cy="646851"/>
            </a:xfrm>
          </p:grpSpPr>
          <p:cxnSp>
            <p:nvCxnSpPr>
              <p:cNvPr id="14" name="Straight Arrow Connector 13">
                <a:extLst>
                  <a:ext uri="{FF2B5EF4-FFF2-40B4-BE49-F238E27FC236}">
                    <a16:creationId xmlns:a16="http://schemas.microsoft.com/office/drawing/2014/main" id="{F78CEB7E-7D79-4C09-8B1A-4B92E154DE2A}"/>
                  </a:ext>
                </a:extLst>
              </p:cNvPr>
              <p:cNvCxnSpPr/>
              <p:nvPr/>
            </p:nvCxnSpPr>
            <p:spPr bwMode="auto">
              <a:xfrm>
                <a:off x="6639857" y="2824964"/>
                <a:ext cx="8318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404A002F-3474-4FDC-AF0D-765CC3147CC5}"/>
                  </a:ext>
                </a:extLst>
              </p:cNvPr>
              <p:cNvSpPr txBox="1">
                <a:spLocks noChangeArrowheads="1"/>
              </p:cNvSpPr>
              <p:nvPr/>
            </p:nvSpPr>
            <p:spPr bwMode="auto">
              <a:xfrm>
                <a:off x="6759568" y="2301299"/>
                <a:ext cx="544708" cy="64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dirty="0">
                    <a:latin typeface="Times New Roman" pitchFamily="18" charset="0"/>
                    <a:cs typeface="Times New Roman" pitchFamily="18" charset="0"/>
                  </a:rPr>
                  <a:t>t</a:t>
                </a:r>
                <a:r>
                  <a:rPr lang="en-US" sz="3600" b="1" baseline="30000" dirty="0">
                    <a:latin typeface="Times New Roman" pitchFamily="18" charset="0"/>
                    <a:cs typeface="Times New Roman" pitchFamily="18" charset="0"/>
                  </a:rPr>
                  <a:t>o</a:t>
                </a:r>
              </a:p>
            </p:txBody>
          </p:sp>
        </p:grpSp>
      </p:grpSp>
    </p:spTree>
    <p:extLst>
      <p:ext uri="{BB962C8B-B14F-4D97-AF65-F5344CB8AC3E}">
        <p14:creationId xmlns:p14="http://schemas.microsoft.com/office/powerpoint/2010/main" val="257578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afterEffect">
                                  <p:stCondLst>
                                    <p:cond delay="0"/>
                                  </p:stCondLst>
                                  <p:childTnLst>
                                    <p:animEffect transition="out" filter="blinds(horizontal)">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2000"/>
                                        <p:tgtEl>
                                          <p:spTgt spid="9"/>
                                        </p:tgtEl>
                                      </p:cBhvr>
                                    </p:animEffect>
                                  </p:childTnLst>
                                </p:cTn>
                              </p:par>
                            </p:childTnLst>
                          </p:cTn>
                        </p:par>
                        <p:par>
                          <p:cTn id="12" fill="hold">
                            <p:stCondLst>
                              <p:cond delay="4000"/>
                            </p:stCondLst>
                            <p:childTnLst>
                              <p:par>
                                <p:cTn id="13" presetID="35" presetClass="path" presetSubtype="0" accel="50000" decel="50000" fill="hold" grpId="0" nodeType="afterEffect">
                                  <p:stCondLst>
                                    <p:cond delay="0"/>
                                  </p:stCondLst>
                                  <p:childTnLst>
                                    <p:animMotion origin="layout" path="M -1.94444E-6 3.33333E-6 L -0.15521 -0.00139 " pathEditMode="relative" rAng="0" ptsTypes="AA">
                                      <p:cBhvr>
                                        <p:cTn id="14" dur="2000" fill="hold"/>
                                        <p:tgtEl>
                                          <p:spTgt spid="4"/>
                                        </p:tgtEl>
                                        <p:attrNameLst>
                                          <p:attrName>ppt_x</p:attrName>
                                          <p:attrName>ppt_y</p:attrName>
                                        </p:attrNameLst>
                                      </p:cBhvr>
                                      <p:rCtr x="-7760" y="-69"/>
                                    </p:animMotion>
                                  </p:childTnLst>
                                </p:cTn>
                              </p:par>
                              <p:par>
                                <p:cTn id="15" presetID="63" presetClass="path" presetSubtype="0" accel="50000" decel="50000" fill="hold" grpId="0" nodeType="withEffect">
                                  <p:stCondLst>
                                    <p:cond delay="0"/>
                                  </p:stCondLst>
                                  <p:childTnLst>
                                    <p:animMotion origin="layout" path="M 1.11111E-6 0 L 0.29531 -0.01227 " pathEditMode="relative" rAng="0" ptsTypes="AA">
                                      <p:cBhvr>
                                        <p:cTn id="16" dur="2000" fill="hold"/>
                                        <p:tgtEl>
                                          <p:spTgt spid="5"/>
                                        </p:tgtEl>
                                        <p:attrNameLst>
                                          <p:attrName>ppt_x</p:attrName>
                                          <p:attrName>ppt_y</p:attrName>
                                        </p:attrNameLst>
                                      </p:cBhvr>
                                      <p:rCtr x="14757" y="-625"/>
                                    </p:animMotion>
                                  </p:childTnLst>
                                </p:cTn>
                              </p:par>
                              <p:par>
                                <p:cTn id="17" presetID="56" presetClass="path" presetSubtype="0" accel="50000" decel="50000" fill="hold" grpId="0" nodeType="withEffect">
                                  <p:stCondLst>
                                    <p:cond delay="0"/>
                                  </p:stCondLst>
                                  <p:childTnLst>
                                    <p:animMotion origin="layout" path="M -1.94444E-6 1.11022E-16 L -0.18507 0.00185 " pathEditMode="relative" rAng="0" ptsTypes="AA">
                                      <p:cBhvr>
                                        <p:cTn id="18" dur="2000" fill="hold"/>
                                        <p:tgtEl>
                                          <p:spTgt spid="2"/>
                                        </p:tgtEl>
                                        <p:attrNameLst>
                                          <p:attrName>ppt_x</p:attrName>
                                          <p:attrName>ppt_y</p:attrName>
                                        </p:attrNameLst>
                                      </p:cBhvr>
                                      <p:rCtr x="-9253" y="93"/>
                                    </p:animMotion>
                                  </p:childTnLst>
                                </p:cTn>
                              </p:par>
                              <p:par>
                                <p:cTn id="19" presetID="56" presetClass="path" presetSubtype="0" accel="50000" decel="50000" fill="hold" grpId="0" nodeType="withEffect">
                                  <p:stCondLst>
                                    <p:cond delay="0"/>
                                  </p:stCondLst>
                                  <p:childTnLst>
                                    <p:animMotion origin="layout" path="M -1.94444E-6 3.33333E-6 L 0.23247 0.00208 " pathEditMode="relative" rAng="0" ptsTypes="AA">
                                      <p:cBhvr>
                                        <p:cTn id="20" dur="2000" fill="hold"/>
                                        <p:tgtEl>
                                          <p:spTgt spid="3"/>
                                        </p:tgtEl>
                                        <p:attrNameLst>
                                          <p:attrName>ppt_x</p:attrName>
                                          <p:attrName>ppt_y</p:attrName>
                                        </p:attrNameLst>
                                      </p:cBhvr>
                                      <p:rCtr x="11615" y="93"/>
                                    </p:animMotion>
                                  </p:childTnLst>
                                </p:cTn>
                              </p:par>
                              <p:par>
                                <p:cTn id="21" presetID="42" presetClass="path" presetSubtype="0" accel="50000" decel="50000" fill="hold" grpId="0" nodeType="withEffect">
                                  <p:stCondLst>
                                    <p:cond delay="0"/>
                                  </p:stCondLst>
                                  <p:childTnLst>
                                    <p:animMotion origin="layout" path="M 6.25E-7 3.7037E-7 L 0.02539 -0.17153 " pathEditMode="relative" rAng="0" ptsTypes="AA">
                                      <p:cBhvr>
                                        <p:cTn id="22" dur="2000" fill="hold"/>
                                        <p:tgtEl>
                                          <p:spTgt spid="6"/>
                                        </p:tgtEl>
                                        <p:attrNameLst>
                                          <p:attrName>ppt_x</p:attrName>
                                          <p:attrName>ppt_y</p:attrName>
                                        </p:attrNameLst>
                                      </p:cBhvr>
                                      <p:rCtr x="1263" y="-8588"/>
                                    </p:animMotion>
                                  </p:childTnLst>
                                </p:cTn>
                              </p:par>
                              <p:par>
                                <p:cTn id="23" presetID="64" presetClass="path" presetSubtype="0" accel="50000" decel="50000" fill="hold" grpId="0" nodeType="withEffect">
                                  <p:stCondLst>
                                    <p:cond delay="0"/>
                                  </p:stCondLst>
                                  <p:childTnLst>
                                    <p:animMotion origin="layout" path="M 2.08333E-6 -7.40741E-7 L 0.0056 0.1206 " pathEditMode="relative" rAng="0" ptsTypes="AA">
                                      <p:cBhvr>
                                        <p:cTn id="24" dur="2000" fill="hold"/>
                                        <p:tgtEl>
                                          <p:spTgt spid="7"/>
                                        </p:tgtEl>
                                        <p:attrNameLst>
                                          <p:attrName>ppt_x</p:attrName>
                                          <p:attrName>ppt_y</p:attrName>
                                        </p:attrNameLst>
                                      </p:cBhvr>
                                      <p:rCtr x="273" y="6019"/>
                                    </p:animMotion>
                                  </p:childTnLst>
                                </p:cTn>
                              </p:par>
                            </p:childTnLst>
                          </p:cTn>
                        </p:par>
                        <p:par>
                          <p:cTn id="25" fill="hold">
                            <p:stCondLst>
                              <p:cond delay="6000"/>
                            </p:stCondLst>
                            <p:childTnLst>
                              <p:par>
                                <p:cTn id="26" presetID="3" presetClass="exit" presetSubtype="10" fill="hold" grpId="1" nodeType="afterEffect">
                                  <p:stCondLst>
                                    <p:cond delay="0"/>
                                  </p:stCondLst>
                                  <p:childTnLst>
                                    <p:animEffect transition="out" filter="blinds(horizontal)">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childTnLst>
                          </p:cTn>
                        </p:par>
                        <p:par>
                          <p:cTn id="29" fill="hold">
                            <p:stCondLst>
                              <p:cond delay="8000"/>
                            </p:stCondLst>
                            <p:childTnLst>
                              <p:par>
                                <p:cTn id="30" presetID="4"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par>
                          <p:cTn id="33" fill="hold">
                            <p:stCondLst>
                              <p:cond delay="10000"/>
                            </p:stCondLst>
                            <p:childTnLst>
                              <p:par>
                                <p:cTn id="34" presetID="42" presetClass="path" presetSubtype="0" accel="50000" decel="50000" fill="hold" grpId="1" nodeType="afterEffect">
                                  <p:stCondLst>
                                    <p:cond delay="0"/>
                                  </p:stCondLst>
                                  <p:childTnLst>
                                    <p:animMotion origin="layout" path="M -0.15521 -0.00139 L 0.02726 0.03981 " pathEditMode="relative" rAng="0" ptsTypes="AA">
                                      <p:cBhvr>
                                        <p:cTn id="35" dur="2000" fill="hold"/>
                                        <p:tgtEl>
                                          <p:spTgt spid="4"/>
                                        </p:tgtEl>
                                        <p:attrNameLst>
                                          <p:attrName>ppt_x</p:attrName>
                                          <p:attrName>ppt_y</p:attrName>
                                        </p:attrNameLst>
                                      </p:cBhvr>
                                      <p:rCtr x="9115" y="2060"/>
                                    </p:animMotion>
                                  </p:childTnLst>
                                </p:cTn>
                              </p:par>
                              <p:par>
                                <p:cTn id="36" presetID="42" presetClass="path" presetSubtype="0" accel="50000" decel="50000" fill="hold" grpId="1" nodeType="withEffect">
                                  <p:stCondLst>
                                    <p:cond delay="0"/>
                                  </p:stCondLst>
                                  <p:childTnLst>
                                    <p:animMotion origin="layout" path="M 0.29531 -0.01227 L 0.09045 -0.00185 " pathEditMode="relative" rAng="0" ptsTypes="AA">
                                      <p:cBhvr>
                                        <p:cTn id="37" dur="2000" fill="hold"/>
                                        <p:tgtEl>
                                          <p:spTgt spid="5"/>
                                        </p:tgtEl>
                                        <p:attrNameLst>
                                          <p:attrName>ppt_x</p:attrName>
                                          <p:attrName>ppt_y</p:attrName>
                                        </p:attrNameLst>
                                      </p:cBhvr>
                                      <p:rCtr x="-10243" y="509"/>
                                    </p:animMotion>
                                  </p:childTnLst>
                                </p:cTn>
                              </p:par>
                              <p:par>
                                <p:cTn id="38" presetID="56" presetClass="path" presetSubtype="0" accel="50000" decel="50000" fill="hold" grpId="1" nodeType="withEffect">
                                  <p:stCondLst>
                                    <p:cond delay="0"/>
                                  </p:stCondLst>
                                  <p:childTnLst>
                                    <p:animMotion origin="layout" path="M -0.18507 0.00185 L 0.00382 -0.08218 " pathEditMode="relative" rAng="0" ptsTypes="AA">
                                      <p:cBhvr>
                                        <p:cTn id="39" dur="2000" fill="hold"/>
                                        <p:tgtEl>
                                          <p:spTgt spid="2"/>
                                        </p:tgtEl>
                                        <p:attrNameLst>
                                          <p:attrName>ppt_x</p:attrName>
                                          <p:attrName>ppt_y</p:attrName>
                                        </p:attrNameLst>
                                      </p:cBhvr>
                                      <p:rCtr x="9444" y="-4213"/>
                                    </p:animMotion>
                                  </p:childTnLst>
                                </p:cTn>
                              </p:par>
                              <p:par>
                                <p:cTn id="40" presetID="49" presetClass="path" presetSubtype="0" accel="50000" decel="50000" fill="hold" grpId="1" nodeType="withEffect">
                                  <p:stCondLst>
                                    <p:cond delay="0"/>
                                  </p:stCondLst>
                                  <p:childTnLst>
                                    <p:animMotion origin="layout" path="M 0.23247 0.00208 L 0.0592 -0.12385 " pathEditMode="relative" rAng="0" ptsTypes="AA">
                                      <p:cBhvr>
                                        <p:cTn id="41" dur="2000" fill="hold"/>
                                        <p:tgtEl>
                                          <p:spTgt spid="3"/>
                                        </p:tgtEl>
                                        <p:attrNameLst>
                                          <p:attrName>ppt_x</p:attrName>
                                          <p:attrName>ppt_y</p:attrName>
                                        </p:attrNameLst>
                                      </p:cBhvr>
                                      <p:rCtr x="-8663"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7" grpId="0" animBg="1"/>
      <p:bldP spid="8" grpId="0"/>
      <p:bldP spid="9" grpId="0"/>
      <p:bldP spid="9"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C87E0D-080F-4CB6-AE18-0D6B2134EC66}"/>
              </a:ext>
            </a:extLst>
          </p:cNvPr>
          <p:cNvSpPr txBox="1">
            <a:spLocks noChangeArrowheads="1"/>
          </p:cNvSpPr>
          <p:nvPr/>
        </p:nvSpPr>
        <p:spPr bwMode="auto">
          <a:xfrm>
            <a:off x="335360" y="188640"/>
            <a:ext cx="11256963" cy="6405562"/>
          </a:xfrm>
          <a:prstGeom prst="rect">
            <a:avLst/>
          </a:prstGeom>
          <a:noFill/>
          <a:ln>
            <a:noFill/>
          </a:ln>
        </p:spPr>
        <p:txBody>
          <a:bodyPr>
            <a:spAutoFit/>
          </a:bodyPr>
          <a:lstStyle>
            <a:lvl1pPr>
              <a:lnSpc>
                <a:spcPct val="120000"/>
              </a:lnSpc>
              <a:spcBef>
                <a:spcPts val="1000"/>
              </a:spcBef>
              <a:buClr>
                <a:schemeClr val="tx1"/>
              </a:buClr>
              <a:buFont typeface="Arial" panose="020B0604020202020204" pitchFamily="34" charset="0"/>
              <a:buChar char="•"/>
              <a:tabLst>
                <a:tab pos="342900" algn="l"/>
                <a:tab pos="457200" algn="l"/>
                <a:tab pos="685800" algn="l"/>
              </a:tabLst>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tabLst>
                <a:tab pos="342900" algn="l"/>
                <a:tab pos="457200" algn="l"/>
                <a:tab pos="685800" algn="l"/>
              </a:tabLst>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tabLst>
                <a:tab pos="342900" algn="l"/>
                <a:tab pos="457200" algn="l"/>
                <a:tab pos="685800" algn="l"/>
              </a:tabLst>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342900" algn="l"/>
                <a:tab pos="457200" algn="l"/>
                <a:tab pos="685800" algn="l"/>
              </a:tabLst>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defRPr/>
            </a:pPr>
            <a:r>
              <a:rPr lang="en-US" altLang="en-US" sz="53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QUY ƯỚC MÔN HÓA HỌC</a:t>
            </a:r>
          </a:p>
          <a:p>
            <a:pPr algn="just" eaLnBrk="1" hangingPunct="1">
              <a:lnSpc>
                <a:spcPct val="100000"/>
              </a:lnSpc>
              <a:spcBef>
                <a:spcPct val="0"/>
              </a:spcBef>
              <a:buClrTx/>
              <a:buFont typeface="Times New Roman" panose="02020603050405020304" pitchFamily="18" charset="0"/>
              <a:buChar char="-"/>
              <a:defRPr/>
            </a:pPr>
            <a:r>
              <a:rPr lang="en-US" altLang="en-US" sz="3733"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8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4800" b="1" dirty="0">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dấu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hiệu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ghi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a:t>
            </a:r>
          </a:p>
          <a:p>
            <a:pPr algn="just" eaLnBrk="1" hangingPunct="1">
              <a:lnSpc>
                <a:spcPct val="100000"/>
              </a:lnSpc>
              <a:spcBef>
                <a:spcPct val="0"/>
              </a:spcBef>
              <a:buClrTx/>
              <a:buFont typeface="Times New Roman" panose="02020603050405020304" pitchFamily="18" charset="0"/>
              <a:buChar char="-"/>
              <a:defRPr/>
            </a:pPr>
            <a:r>
              <a:rPr lang="en-US" sz="3733"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6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733"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dấu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hiệu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a:t>
            </a:r>
          </a:p>
          <a:p>
            <a:pPr algn="just" eaLnBrk="1" hangingPunct="1">
              <a:lnSpc>
                <a:spcPct val="100000"/>
              </a:lnSpc>
              <a:spcBef>
                <a:spcPct val="0"/>
              </a:spcBef>
              <a:buClrTx/>
              <a:buFont typeface="Arial" panose="020B0604020202020204" pitchFamily="34" charset="0"/>
              <a:buNone/>
              <a:defRPr/>
            </a:pPr>
            <a:endParaRPr lang="en-US" altLang="en-US" sz="3200" b="1" dirty="0">
              <a:solidFill>
                <a:schemeClr val="tx1">
                  <a:lumMod val="50000"/>
                </a:schemeClr>
              </a:solidFill>
              <a:latin typeface="Times New Roman" panose="02020603050405020304" pitchFamily="18" charset="0"/>
              <a:cs typeface="Times New Roman" panose="02020603050405020304" pitchFamily="18" charset="0"/>
            </a:endParaRPr>
          </a:p>
          <a:p>
            <a:pPr algn="just" eaLnBrk="1" hangingPunct="1">
              <a:lnSpc>
                <a:spcPct val="150000"/>
              </a:lnSpc>
              <a:spcBef>
                <a:spcPct val="0"/>
              </a:spcBef>
              <a:buClrTx/>
              <a:buFont typeface="Times New Roman" panose="02020603050405020304" pitchFamily="18" charset="0"/>
              <a:buChar char="-"/>
              <a:defRPr/>
            </a:pPr>
            <a:r>
              <a:rPr lang="en-US" altLang="en-US" sz="3733"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dấu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hiệu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đọc</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thông</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tin hay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trả</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lời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câu</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hỏi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p>
          <a:p>
            <a:pPr algn="just" eaLnBrk="1" hangingPunct="1">
              <a:lnSpc>
                <a:spcPct val="150000"/>
              </a:lnSpc>
              <a:spcBef>
                <a:spcPct val="0"/>
              </a:spcBef>
              <a:buClrTx/>
              <a:buFont typeface="Times New Roman" panose="02020603050405020304" pitchFamily="18" charset="0"/>
              <a:buChar char="-"/>
              <a:defRPr/>
            </a:pPr>
            <a:r>
              <a:rPr lang="en-US" altLang="en-US" sz="3733"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Khi GV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giảng</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xong</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có</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thắc</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mắc</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thì</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hỏi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a:t>
            </a:r>
          </a:p>
          <a:p>
            <a:pPr algn="just" eaLnBrk="1" hangingPunct="1">
              <a:lnSpc>
                <a:spcPct val="150000"/>
              </a:lnSpc>
              <a:spcBef>
                <a:spcPct val="0"/>
              </a:spcBef>
              <a:buClrTx/>
              <a:buFont typeface="Times New Roman" panose="02020603050405020304" pitchFamily="18" charset="0"/>
              <a:buChar char="-"/>
              <a:defRPr/>
            </a:pP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GV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cho</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chép</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làm</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rất</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ít</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nên</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HS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chép</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làm</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đầy</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đủ</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thì</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sẽ</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tính</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vào</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điểm</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quá</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trình</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trong</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50000"/>
                  </a:schemeClr>
                </a:solidFill>
                <a:latin typeface="Times New Roman" panose="02020603050405020304" pitchFamily="18" charset="0"/>
                <a:cs typeface="Times New Roman" panose="02020603050405020304" pitchFamily="18" charset="0"/>
              </a:rPr>
              <a:t>lớp</a:t>
            </a:r>
            <a:r>
              <a:rPr lang="en-US" altLang="en-US" sz="3200" b="1" dirty="0">
                <a:solidFill>
                  <a:schemeClr val="tx1">
                    <a:lumMod val="50000"/>
                  </a:schemeClr>
                </a:solidFill>
                <a:latin typeface="Times New Roman" panose="02020603050405020304" pitchFamily="18" charset="0"/>
                <a:cs typeface="Times New Roman" panose="02020603050405020304" pitchFamily="18" charset="0"/>
              </a:rPr>
              <a:t>.</a:t>
            </a:r>
          </a:p>
        </p:txBody>
      </p:sp>
      <p:pic>
        <p:nvPicPr>
          <p:cNvPr id="12291"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C021B17C-BEEC-4C50-8B34-DFAA8C5217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889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ái loa Nuvola Clip nghệ thuật - hình ảnh của một cái loa png tải về - Miễn  phí trong suốt Máy Tính Biểu Tượng png Tải về.">
            <a:extLst>
              <a:ext uri="{FF2B5EF4-FFF2-40B4-BE49-F238E27FC236}">
                <a16:creationId xmlns:a16="http://schemas.microsoft.com/office/drawing/2014/main" id="{9C93EC42-8B3E-4EFC-BACB-E7B7643CBE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04" y="3429000"/>
            <a:ext cx="889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oogle Shape;1262;p52">
            <a:extLst>
              <a:ext uri="{FF2B5EF4-FFF2-40B4-BE49-F238E27FC236}">
                <a16:creationId xmlns:a16="http://schemas.microsoft.com/office/drawing/2014/main" id="{E9B4DEC4-D683-4C2F-8C99-C72754B58789}"/>
              </a:ext>
            </a:extLst>
          </p:cNvPr>
          <p:cNvGrpSpPr>
            <a:grpSpLocks/>
          </p:cNvGrpSpPr>
          <p:nvPr/>
        </p:nvGrpSpPr>
        <p:grpSpPr bwMode="auto">
          <a:xfrm>
            <a:off x="11201400" y="5916613"/>
            <a:ext cx="889000" cy="847725"/>
            <a:chOff x="557494" y="4436312"/>
            <a:chExt cx="720000" cy="695660"/>
          </a:xfrm>
        </p:grpSpPr>
        <p:sp>
          <p:nvSpPr>
            <p:cNvPr id="12294" name="Google Shape;1263;p52">
              <a:extLst>
                <a:ext uri="{FF2B5EF4-FFF2-40B4-BE49-F238E27FC236}">
                  <a16:creationId xmlns:a16="http://schemas.microsoft.com/office/drawing/2014/main" id="{88E22DB2-3EFD-4CD0-8616-7F8B6C55A081}"/>
                </a:ext>
              </a:extLst>
            </p:cNvPr>
            <p:cNvSpPr>
              <a:spLocks noChangeArrowheads="1"/>
            </p:cNvSpPr>
            <p:nvPr/>
          </p:nvSpPr>
          <p:spPr bwMode="auto">
            <a:xfrm>
              <a:off x="557494" y="4436312"/>
              <a:ext cx="720000" cy="1446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Clr>
                  <a:srgbClr val="000000"/>
                </a:buClr>
                <a:buSzPts val="1400"/>
                <a:buFont typeface="Calibri" panose="020F0502020204030204" pitchFamily="34" charset="0"/>
                <a:buNone/>
              </a:pPr>
              <a:endParaRPr lang="en-US" altLang="en-US" sz="1400">
                <a:solidFill>
                  <a:srgbClr val="000000"/>
                </a:solidFill>
                <a:cs typeface="Calibri" panose="020F0502020204030204" pitchFamily="34" charset="0"/>
                <a:sym typeface="Calibri" panose="020F0502020204030204" pitchFamily="34" charset="0"/>
              </a:endParaRPr>
            </a:p>
          </p:txBody>
        </p:sp>
        <p:sp>
          <p:nvSpPr>
            <p:cNvPr id="12295" name="Google Shape;1264;p52">
              <a:extLst>
                <a:ext uri="{FF2B5EF4-FFF2-40B4-BE49-F238E27FC236}">
                  <a16:creationId xmlns:a16="http://schemas.microsoft.com/office/drawing/2014/main" id="{A95EC46F-F166-4434-BBE8-0243AA81FFCB}"/>
                </a:ext>
              </a:extLst>
            </p:cNvPr>
            <p:cNvSpPr>
              <a:spLocks/>
            </p:cNvSpPr>
            <p:nvPr/>
          </p:nvSpPr>
          <p:spPr bwMode="auto">
            <a:xfrm>
              <a:off x="651816" y="4730082"/>
              <a:ext cx="533789" cy="218575"/>
            </a:xfrm>
            <a:custGeom>
              <a:avLst/>
              <a:gdLst>
                <a:gd name="T0" fmla="*/ 0 w 791"/>
                <a:gd name="T1" fmla="*/ 0 h 325"/>
                <a:gd name="T2" fmla="*/ 67483 w 791"/>
                <a:gd name="T3" fmla="*/ 146613 h 325"/>
                <a:gd name="T4" fmla="*/ 67483 w 791"/>
                <a:gd name="T5" fmla="*/ 146613 h 325"/>
                <a:gd name="T6" fmla="*/ 67483 w 791"/>
                <a:gd name="T7" fmla="*/ 146613 h 325"/>
                <a:gd name="T8" fmla="*/ 77605 w 791"/>
                <a:gd name="T9" fmla="*/ 168807 h 325"/>
                <a:gd name="T10" fmla="*/ 266557 w 791"/>
                <a:gd name="T11" fmla="*/ 218575 h 325"/>
                <a:gd name="T12" fmla="*/ 456184 w 791"/>
                <a:gd name="T13" fmla="*/ 168807 h 325"/>
                <a:gd name="T14" fmla="*/ 466306 w 791"/>
                <a:gd name="T15" fmla="*/ 146613 h 325"/>
                <a:gd name="T16" fmla="*/ 466306 w 791"/>
                <a:gd name="T17" fmla="*/ 146613 h 325"/>
                <a:gd name="T18" fmla="*/ 466306 w 791"/>
                <a:gd name="T19" fmla="*/ 146613 h 325"/>
                <a:gd name="T20" fmla="*/ 533789 w 791"/>
                <a:gd name="T21" fmla="*/ 0 h 325"/>
                <a:gd name="T22" fmla="*/ 266557 w 791"/>
                <a:gd name="T23" fmla="*/ 45733 h 325"/>
                <a:gd name="T24" fmla="*/ 0 w 791"/>
                <a:gd name="T25" fmla="*/ 0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12296" name="Google Shape;1265;p52">
              <a:extLst>
                <a:ext uri="{FF2B5EF4-FFF2-40B4-BE49-F238E27FC236}">
                  <a16:creationId xmlns:a16="http://schemas.microsoft.com/office/drawing/2014/main" id="{5EF3BE13-C3D1-4287-B692-539B6B3DF254}"/>
                </a:ext>
              </a:extLst>
            </p:cNvPr>
            <p:cNvSpPr>
              <a:spLocks/>
            </p:cNvSpPr>
            <p:nvPr/>
          </p:nvSpPr>
          <p:spPr bwMode="auto">
            <a:xfrm>
              <a:off x="564298" y="4539996"/>
              <a:ext cx="709060" cy="225815"/>
            </a:xfrm>
            <a:custGeom>
              <a:avLst/>
              <a:gdLst>
                <a:gd name="T0" fmla="*/ 618657 w 1051"/>
                <a:gd name="T1" fmla="*/ 30243 h 336"/>
                <a:gd name="T2" fmla="*/ 354193 w 1051"/>
                <a:gd name="T3" fmla="*/ 53093 h 336"/>
                <a:gd name="T4" fmla="*/ 90403 w 1051"/>
                <a:gd name="T5" fmla="*/ 30243 h 336"/>
                <a:gd name="T6" fmla="*/ 0 w 1051"/>
                <a:gd name="T7" fmla="*/ 0 h 336"/>
                <a:gd name="T8" fmla="*/ 78260 w 1051"/>
                <a:gd name="T9" fmla="*/ 170033 h 336"/>
                <a:gd name="T10" fmla="*/ 354193 w 1051"/>
                <a:gd name="T11" fmla="*/ 225815 h 336"/>
                <a:gd name="T12" fmla="*/ 630126 w 1051"/>
                <a:gd name="T13" fmla="*/ 170033 h 336"/>
                <a:gd name="T14" fmla="*/ 709060 w 1051"/>
                <a:gd name="T15" fmla="*/ 0 h 336"/>
                <a:gd name="T16" fmla="*/ 618657 w 1051"/>
                <a:gd name="T17" fmla="*/ 30243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9" name="Google Shape;1266;p52">
              <a:extLst>
                <a:ext uri="{FF2B5EF4-FFF2-40B4-BE49-F238E27FC236}">
                  <a16:creationId xmlns:a16="http://schemas.microsoft.com/office/drawing/2014/main" id="{48BF9F19-FF76-42C9-9E25-88ED48B6DB4E}"/>
                </a:ext>
              </a:extLst>
            </p:cNvPr>
            <p:cNvSpPr/>
            <p:nvPr/>
          </p:nvSpPr>
          <p:spPr>
            <a:xfrm>
              <a:off x="740065" y="4920929"/>
              <a:ext cx="357429" cy="211043"/>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lIns="68575" tIns="34275" rIns="68575" bIns="34275"/>
            <a:lstStyle/>
            <a:p>
              <a:pPr>
                <a:spcBef>
                  <a:spcPts val="0"/>
                </a:spcBef>
                <a:spcAft>
                  <a:spcPts val="0"/>
                </a:spcAft>
                <a:buClr>
                  <a:schemeClr val="dk1"/>
                </a:buClr>
                <a:buSzPts val="1400"/>
                <a:buFont typeface="Calibri"/>
                <a:buNone/>
                <a:defRPr/>
              </a:pPr>
              <a:endParaRPr sz="1400">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B2A572C-1317-4A5C-BC6A-E3FD286B034A}"/>
              </a:ext>
            </a:extLst>
          </p:cNvPr>
          <p:cNvGrpSpPr>
            <a:grpSpLocks/>
          </p:cNvGrpSpPr>
          <p:nvPr/>
        </p:nvGrpSpPr>
        <p:grpSpPr bwMode="auto">
          <a:xfrm>
            <a:off x="8935301" y="1436310"/>
            <a:ext cx="785813" cy="714375"/>
            <a:chOff x="4143375" y="4714875"/>
            <a:chExt cx="785813" cy="714375"/>
          </a:xfrm>
        </p:grpSpPr>
        <p:sp>
          <p:nvSpPr>
            <p:cNvPr id="3" name="Oval 2">
              <a:extLst>
                <a:ext uri="{FF2B5EF4-FFF2-40B4-BE49-F238E27FC236}">
                  <a16:creationId xmlns:a16="http://schemas.microsoft.com/office/drawing/2014/main" id="{85CD2E18-77C7-43D1-AF65-561CE7BBAC89}"/>
                </a:ext>
              </a:extLst>
            </p:cNvPr>
            <p:cNvSpPr/>
            <p:nvPr/>
          </p:nvSpPr>
          <p:spPr>
            <a:xfrm>
              <a:off x="4143375" y="4714875"/>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4" name="Oval 3">
              <a:extLst>
                <a:ext uri="{FF2B5EF4-FFF2-40B4-BE49-F238E27FC236}">
                  <a16:creationId xmlns:a16="http://schemas.microsoft.com/office/drawing/2014/main" id="{5F5AC851-74BD-4581-876C-87249AF07810}"/>
                </a:ext>
              </a:extLst>
            </p:cNvPr>
            <p:cNvSpPr/>
            <p:nvPr/>
          </p:nvSpPr>
          <p:spPr>
            <a:xfrm>
              <a:off x="4429125" y="5000625"/>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grpSp>
      <p:grpSp>
        <p:nvGrpSpPr>
          <p:cNvPr id="5" name="Group 1">
            <a:extLst>
              <a:ext uri="{FF2B5EF4-FFF2-40B4-BE49-F238E27FC236}">
                <a16:creationId xmlns:a16="http://schemas.microsoft.com/office/drawing/2014/main" id="{7B49E9F7-1C68-4753-91BF-9F486A7D1D91}"/>
              </a:ext>
            </a:extLst>
          </p:cNvPr>
          <p:cNvGrpSpPr>
            <a:grpSpLocks/>
          </p:cNvGrpSpPr>
          <p:nvPr/>
        </p:nvGrpSpPr>
        <p:grpSpPr bwMode="auto">
          <a:xfrm>
            <a:off x="7195097" y="1576744"/>
            <a:ext cx="785813" cy="714375"/>
            <a:chOff x="3857625" y="1357313"/>
            <a:chExt cx="785813" cy="714375"/>
          </a:xfrm>
        </p:grpSpPr>
        <p:sp>
          <p:nvSpPr>
            <p:cNvPr id="6" name="Oval 5">
              <a:extLst>
                <a:ext uri="{FF2B5EF4-FFF2-40B4-BE49-F238E27FC236}">
                  <a16:creationId xmlns:a16="http://schemas.microsoft.com/office/drawing/2014/main" id="{2EC14640-7D01-4D08-96A9-80321A056AAE}"/>
                </a:ext>
              </a:extLst>
            </p:cNvPr>
            <p:cNvSpPr/>
            <p:nvPr/>
          </p:nvSpPr>
          <p:spPr>
            <a:xfrm>
              <a:off x="3857625" y="1357313"/>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7" name="Oval 6">
              <a:extLst>
                <a:ext uri="{FF2B5EF4-FFF2-40B4-BE49-F238E27FC236}">
                  <a16:creationId xmlns:a16="http://schemas.microsoft.com/office/drawing/2014/main" id="{D3CF3DFA-7649-47E0-AE5A-841FF8E1CCEE}"/>
                </a:ext>
              </a:extLst>
            </p:cNvPr>
            <p:cNvSpPr/>
            <p:nvPr/>
          </p:nvSpPr>
          <p:spPr>
            <a:xfrm>
              <a:off x="4143375" y="1643063"/>
              <a:ext cx="500063"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grpSp>
      <p:grpSp>
        <p:nvGrpSpPr>
          <p:cNvPr id="8" name="Group 2">
            <a:extLst>
              <a:ext uri="{FF2B5EF4-FFF2-40B4-BE49-F238E27FC236}">
                <a16:creationId xmlns:a16="http://schemas.microsoft.com/office/drawing/2014/main" id="{F4982656-B132-4233-8555-FB396DCD511B}"/>
              </a:ext>
            </a:extLst>
          </p:cNvPr>
          <p:cNvGrpSpPr>
            <a:grpSpLocks/>
          </p:cNvGrpSpPr>
          <p:nvPr/>
        </p:nvGrpSpPr>
        <p:grpSpPr bwMode="auto">
          <a:xfrm rot="5021794">
            <a:off x="8506417" y="2846043"/>
            <a:ext cx="714375" cy="1071563"/>
            <a:chOff x="4429125" y="2500313"/>
            <a:chExt cx="714375" cy="1071562"/>
          </a:xfrm>
        </p:grpSpPr>
        <p:sp>
          <p:nvSpPr>
            <p:cNvPr id="9" name="Oval 8">
              <a:extLst>
                <a:ext uri="{FF2B5EF4-FFF2-40B4-BE49-F238E27FC236}">
                  <a16:creationId xmlns:a16="http://schemas.microsoft.com/office/drawing/2014/main" id="{409D19A3-116D-4A3F-A41A-F373E498875D}"/>
                </a:ext>
              </a:extLst>
            </p:cNvPr>
            <p:cNvSpPr/>
            <p:nvPr/>
          </p:nvSpPr>
          <p:spPr>
            <a:xfrm>
              <a:off x="4429125" y="2500313"/>
              <a:ext cx="714375" cy="5714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sp>
          <p:nvSpPr>
            <p:cNvPr id="10" name="Oval 9">
              <a:extLst>
                <a:ext uri="{FF2B5EF4-FFF2-40B4-BE49-F238E27FC236}">
                  <a16:creationId xmlns:a16="http://schemas.microsoft.com/office/drawing/2014/main" id="{7505A307-8123-42C3-A30A-3E202A201FCE}"/>
                </a:ext>
              </a:extLst>
            </p:cNvPr>
            <p:cNvSpPr/>
            <p:nvPr/>
          </p:nvSpPr>
          <p:spPr>
            <a:xfrm>
              <a:off x="4429125" y="3000376"/>
              <a:ext cx="714375" cy="5714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grpSp>
      <p:sp>
        <p:nvSpPr>
          <p:cNvPr id="12" name="TextBox 3">
            <a:extLst>
              <a:ext uri="{FF2B5EF4-FFF2-40B4-BE49-F238E27FC236}">
                <a16:creationId xmlns:a16="http://schemas.microsoft.com/office/drawing/2014/main" id="{8B161ABE-46BC-4945-B6A7-B720E4872610}"/>
              </a:ext>
            </a:extLst>
          </p:cNvPr>
          <p:cNvSpPr txBox="1">
            <a:spLocks noChangeArrowheads="1"/>
          </p:cNvSpPr>
          <p:nvPr/>
        </p:nvSpPr>
        <p:spPr bwMode="auto">
          <a:xfrm>
            <a:off x="983432" y="1663640"/>
            <a:ext cx="514795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kết</a:t>
            </a:r>
            <a:r>
              <a:rPr lang="en-US" sz="4000" b="1" dirty="0">
                <a:latin typeface="Times New Roman" pitchFamily="18" charset="0"/>
                <a:cs typeface="Times New Roman" pitchFamily="18" charset="0"/>
              </a:rPr>
              <a:t> …</a:t>
            </a:r>
          </a:p>
          <a:p>
            <a:pPr algn="ctr" eaLnBrk="1" hangingPunct="1">
              <a:spcAft>
                <a:spcPts val="1200"/>
              </a:spcAft>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kết</a:t>
            </a:r>
            <a:r>
              <a:rPr lang="en-US" sz="4000" b="1" dirty="0">
                <a:latin typeface="Times New Roman" pitchFamily="18" charset="0"/>
                <a:cs typeface="Times New Roman" pitchFamily="18" charset="0"/>
              </a:rPr>
              <a:t> …</a:t>
            </a:r>
          </a:p>
        </p:txBody>
      </p:sp>
      <p:sp>
        <p:nvSpPr>
          <p:cNvPr id="14" name="TextBox 29">
            <a:extLst>
              <a:ext uri="{FF2B5EF4-FFF2-40B4-BE49-F238E27FC236}">
                <a16:creationId xmlns:a16="http://schemas.microsoft.com/office/drawing/2014/main" id="{6BECA0D2-8ABC-44EB-8B48-D7482A793AB4}"/>
              </a:ext>
            </a:extLst>
          </p:cNvPr>
          <p:cNvSpPr txBox="1">
            <a:spLocks noChangeArrowheads="1"/>
          </p:cNvSpPr>
          <p:nvPr/>
        </p:nvSpPr>
        <p:spPr bwMode="auto">
          <a:xfrm>
            <a:off x="998746" y="1694418"/>
            <a:ext cx="51544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solidFill>
                  <a:srgbClr val="FF0000"/>
                </a:solidFill>
                <a:latin typeface="Times New Roman" panose="02020603050405020304" pitchFamily="18" charset="0"/>
                <a:cs typeface="Times New Roman" pitchFamily="18" charset="0"/>
              </a:rPr>
              <a:t>H </a:t>
            </a:r>
            <a:r>
              <a:rPr lang="en-US" sz="4400" b="1" dirty="0" err="1">
                <a:solidFill>
                  <a:srgbClr val="FF0000"/>
                </a:solidFill>
                <a:latin typeface="Times New Roman" pitchFamily="18" charset="0"/>
                <a:cs typeface="Times New Roman" pitchFamily="18" charset="0"/>
              </a:rPr>
              <a:t>liên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kết</a:t>
            </a:r>
            <a:r>
              <a:rPr lang="en-US" sz="4400" b="1" dirty="0">
                <a:solidFill>
                  <a:srgbClr val="FF0000"/>
                </a:solidFill>
                <a:latin typeface="Times New Roman" pitchFamily="18" charset="0"/>
                <a:cs typeface="Times New Roman" pitchFamily="18" charset="0"/>
              </a:rPr>
              <a:t> H</a:t>
            </a:r>
          </a:p>
          <a:p>
            <a:pPr algn="ctr" eaLnBrk="1" hangingPunct="1"/>
            <a:r>
              <a:rPr lang="en-US" sz="4400" b="1" dirty="0">
                <a:solidFill>
                  <a:srgbClr val="FF0000"/>
                </a:solidFill>
                <a:latin typeface="Times New Roman" pitchFamily="18" charset="0"/>
                <a:cs typeface="Times New Roman" pitchFamily="18" charset="0"/>
              </a:rPr>
              <a:t>O </a:t>
            </a:r>
            <a:r>
              <a:rPr lang="en-US" sz="4400" b="1" dirty="0" err="1">
                <a:solidFill>
                  <a:srgbClr val="FF0000"/>
                </a:solidFill>
                <a:latin typeface="Times New Roman" pitchFamily="18" charset="0"/>
                <a:cs typeface="Times New Roman" pitchFamily="18" charset="0"/>
              </a:rPr>
              <a:t>liên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kết</a:t>
            </a:r>
            <a:r>
              <a:rPr lang="en-US" sz="4400" b="1" dirty="0">
                <a:solidFill>
                  <a:srgbClr val="FF0000"/>
                </a:solidFill>
                <a:latin typeface="Times New Roman" pitchFamily="18" charset="0"/>
                <a:cs typeface="Times New Roman" pitchFamily="18" charset="0"/>
              </a:rPr>
              <a:t> O </a:t>
            </a:r>
          </a:p>
        </p:txBody>
      </p:sp>
      <p:sp>
        <p:nvSpPr>
          <p:cNvPr id="15" name="TextBox 32">
            <a:extLst>
              <a:ext uri="{FF2B5EF4-FFF2-40B4-BE49-F238E27FC236}">
                <a16:creationId xmlns:a16="http://schemas.microsoft.com/office/drawing/2014/main" id="{E7AEB7DD-EAD9-41FA-BF85-0738D77414CE}"/>
              </a:ext>
            </a:extLst>
          </p:cNvPr>
          <p:cNvSpPr txBox="1">
            <a:spLocks noChangeArrowheads="1"/>
          </p:cNvSpPr>
          <p:nvPr/>
        </p:nvSpPr>
        <p:spPr bwMode="auto">
          <a:xfrm>
            <a:off x="2985911" y="3557375"/>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latin typeface="Times New Roman" pitchFamily="18" charset="0"/>
                <a:cs typeface="Times New Roman" pitchFamily="18" charset="0"/>
              </a:rPr>
              <a:t>4</a:t>
            </a:r>
            <a:r>
              <a:rPr lang="en-US" sz="4400" b="1" dirty="0">
                <a:solidFill>
                  <a:srgbClr val="FF0000"/>
                </a:solidFill>
                <a:latin typeface="Times New Roman" pitchFamily="18" charset="0"/>
                <a:cs typeface="Times New Roman" pitchFamily="18" charset="0"/>
              </a:rPr>
              <a:t>H</a:t>
            </a:r>
          </a:p>
        </p:txBody>
      </p:sp>
      <p:sp>
        <p:nvSpPr>
          <p:cNvPr id="16" name="TextBox 35">
            <a:extLst>
              <a:ext uri="{FF2B5EF4-FFF2-40B4-BE49-F238E27FC236}">
                <a16:creationId xmlns:a16="http://schemas.microsoft.com/office/drawing/2014/main" id="{FB0CB74D-2207-4D4E-870A-0C14EF20047E}"/>
              </a:ext>
            </a:extLst>
          </p:cNvPr>
          <p:cNvSpPr txBox="1">
            <a:spLocks noChangeArrowheads="1"/>
          </p:cNvSpPr>
          <p:nvPr/>
        </p:nvSpPr>
        <p:spPr bwMode="auto">
          <a:xfrm>
            <a:off x="2985911" y="4792427"/>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latin typeface="Times New Roman" pitchFamily="18" charset="0"/>
                <a:cs typeface="Times New Roman" pitchFamily="18" charset="0"/>
              </a:rPr>
              <a:t>2</a:t>
            </a:r>
            <a:r>
              <a:rPr lang="en-US" sz="4400" b="1" dirty="0">
                <a:solidFill>
                  <a:srgbClr val="2A08B8"/>
                </a:solidFill>
                <a:latin typeface="Times New Roman" pitchFamily="18" charset="0"/>
                <a:cs typeface="Times New Roman" pitchFamily="18" charset="0"/>
              </a:rPr>
              <a:t>O</a:t>
            </a:r>
          </a:p>
        </p:txBody>
      </p:sp>
      <p:graphicFrame>
        <p:nvGraphicFramePr>
          <p:cNvPr id="17" name="Table 16">
            <a:extLst>
              <a:ext uri="{FF2B5EF4-FFF2-40B4-BE49-F238E27FC236}">
                <a16:creationId xmlns:a16="http://schemas.microsoft.com/office/drawing/2014/main" id="{AD673C93-D02F-458B-9C1A-DB2CCDB7D301}"/>
              </a:ext>
            </a:extLst>
          </p:cNvPr>
          <p:cNvGraphicFramePr>
            <a:graphicFrameLocks noGrp="1"/>
          </p:cNvGraphicFramePr>
          <p:nvPr>
            <p:extLst>
              <p:ext uri="{D42A27DB-BD31-4B8C-83A1-F6EECF244321}">
                <p14:modId xmlns:p14="http://schemas.microsoft.com/office/powerpoint/2010/main" val="3885448200"/>
              </p:ext>
            </p:extLst>
          </p:nvPr>
        </p:nvGraphicFramePr>
        <p:xfrm>
          <a:off x="985590" y="728406"/>
          <a:ext cx="5147959" cy="5044305"/>
        </p:xfrm>
        <a:graphic>
          <a:graphicData uri="http://schemas.openxmlformats.org/drawingml/2006/table">
            <a:tbl>
              <a:tblPr firstRow="1" bandRow="1">
                <a:tableStyleId>{2D5ABB26-0587-4C30-8999-92F81FD0307C}</a:tableStyleId>
              </a:tblPr>
              <a:tblGrid>
                <a:gridCol w="5147959">
                  <a:extLst>
                    <a:ext uri="{9D8B030D-6E8A-4147-A177-3AD203B41FA5}">
                      <a16:colId xmlns:a16="http://schemas.microsoft.com/office/drawing/2014/main" val="20001"/>
                    </a:ext>
                  </a:extLst>
                </a:gridCol>
              </a:tblGrid>
              <a:tr h="772689">
                <a:tc>
                  <a:txBody>
                    <a:bodyPr/>
                    <a:lstStyle/>
                    <a:p>
                      <a:pPr algn="ctr" eaLnBrk="1" hangingPunct="1"/>
                      <a:r>
                        <a:rPr lang="en-US" sz="2800" b="1" dirty="0">
                          <a:solidFill>
                            <a:srgbClr val="FF0000"/>
                          </a:solidFill>
                          <a:latin typeface="Times New Roman" pitchFamily="18" charset="0"/>
                          <a:cs typeface="Times New Roman" pitchFamily="18" charset="0"/>
                        </a:rPr>
                        <a:t>TRƯỚC PHẢN ỨNG</a:t>
                      </a:r>
                      <a:r>
                        <a:rPr lang="en-US" sz="2800" b="1" dirty="0">
                          <a:solidFill>
                            <a:srgbClr val="FF0000"/>
                          </a:solidFill>
                          <a:latin typeface="Calibri" pitchFamily="34" charset="0"/>
                        </a:rPr>
                        <a:t> </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75182">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7756065"/>
                  </a:ext>
                </a:extLst>
              </a:tr>
              <a:tr h="1248217">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580672"/>
                  </a:ext>
                </a:extLst>
              </a:tr>
              <a:tr h="1248217">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TextBox 3">
            <a:extLst>
              <a:ext uri="{FF2B5EF4-FFF2-40B4-BE49-F238E27FC236}">
                <a16:creationId xmlns:a16="http://schemas.microsoft.com/office/drawing/2014/main" id="{8ECD5927-0227-4560-82D4-437A8FD86C48}"/>
              </a:ext>
            </a:extLst>
          </p:cNvPr>
          <p:cNvSpPr txBox="1">
            <a:spLocks noChangeArrowheads="1"/>
          </p:cNvSpPr>
          <p:nvPr/>
        </p:nvSpPr>
        <p:spPr bwMode="auto">
          <a:xfrm>
            <a:off x="983432" y="3585210"/>
            <a:ext cx="51479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H</a:t>
            </a:r>
          </a:p>
        </p:txBody>
      </p:sp>
      <p:sp>
        <p:nvSpPr>
          <p:cNvPr id="19" name="TextBox 3">
            <a:extLst>
              <a:ext uri="{FF2B5EF4-FFF2-40B4-BE49-F238E27FC236}">
                <a16:creationId xmlns:a16="http://schemas.microsoft.com/office/drawing/2014/main" id="{FA140D5A-B03D-4BB8-AC16-68DB8CE23B84}"/>
              </a:ext>
            </a:extLst>
          </p:cNvPr>
          <p:cNvSpPr txBox="1">
            <a:spLocks noChangeArrowheads="1"/>
          </p:cNvSpPr>
          <p:nvPr/>
        </p:nvSpPr>
        <p:spPr bwMode="auto">
          <a:xfrm>
            <a:off x="983432" y="4797152"/>
            <a:ext cx="51479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a:t>
            </a:r>
            <a:r>
              <a:rPr lang="en-US" sz="4400" b="1" dirty="0">
                <a:solidFill>
                  <a:srgbClr val="2A08B8"/>
                </a:solidFill>
                <a:latin typeface="Times New Roman" pitchFamily="18" charset="0"/>
                <a:cs typeface="Times New Roman" pitchFamily="18" charset="0"/>
              </a:rPr>
              <a:t>O</a:t>
            </a:r>
          </a:p>
        </p:txBody>
      </p:sp>
    </p:spTree>
    <p:extLst>
      <p:ext uri="{BB962C8B-B14F-4D97-AF65-F5344CB8AC3E}">
        <p14:creationId xmlns:p14="http://schemas.microsoft.com/office/powerpoint/2010/main" val="3943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21"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heel(1)">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8B161ABE-46BC-4945-B6A7-B720E4872610}"/>
              </a:ext>
            </a:extLst>
          </p:cNvPr>
          <p:cNvSpPr txBox="1">
            <a:spLocks noChangeArrowheads="1"/>
          </p:cNvSpPr>
          <p:nvPr/>
        </p:nvSpPr>
        <p:spPr bwMode="auto">
          <a:xfrm>
            <a:off x="876033" y="2001034"/>
            <a:ext cx="5147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kết</a:t>
            </a:r>
            <a:r>
              <a:rPr lang="en-US" sz="4000" b="1" dirty="0">
                <a:latin typeface="Times New Roman" pitchFamily="18" charset="0"/>
                <a:cs typeface="Times New Roman" pitchFamily="18" charset="0"/>
              </a:rPr>
              <a:t> …</a:t>
            </a:r>
          </a:p>
        </p:txBody>
      </p:sp>
      <p:sp>
        <p:nvSpPr>
          <p:cNvPr id="14" name="TextBox 29">
            <a:extLst>
              <a:ext uri="{FF2B5EF4-FFF2-40B4-BE49-F238E27FC236}">
                <a16:creationId xmlns:a16="http://schemas.microsoft.com/office/drawing/2014/main" id="{6BECA0D2-8ABC-44EB-8B48-D7482A793AB4}"/>
              </a:ext>
            </a:extLst>
          </p:cNvPr>
          <p:cNvSpPr txBox="1">
            <a:spLocks noChangeArrowheads="1"/>
          </p:cNvSpPr>
          <p:nvPr/>
        </p:nvSpPr>
        <p:spPr bwMode="auto">
          <a:xfrm>
            <a:off x="869559" y="1916832"/>
            <a:ext cx="5154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solidFill>
                  <a:srgbClr val="FF0000"/>
                </a:solidFill>
                <a:latin typeface="Times New Roman" panose="02020603050405020304" pitchFamily="18" charset="0"/>
                <a:cs typeface="Times New Roman" pitchFamily="18" charset="0"/>
              </a:rPr>
              <a:t>H </a:t>
            </a:r>
            <a:r>
              <a:rPr lang="en-US" sz="4400" b="1" dirty="0" err="1">
                <a:solidFill>
                  <a:srgbClr val="FF0000"/>
                </a:solidFill>
                <a:latin typeface="Times New Roman" pitchFamily="18" charset="0"/>
                <a:cs typeface="Times New Roman" pitchFamily="18" charset="0"/>
              </a:rPr>
              <a:t>liên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kết</a:t>
            </a:r>
            <a:r>
              <a:rPr lang="en-US" sz="4400" b="1" dirty="0">
                <a:solidFill>
                  <a:srgbClr val="FF0000"/>
                </a:solidFill>
                <a:latin typeface="Times New Roman" pitchFamily="18" charset="0"/>
                <a:cs typeface="Times New Roman" pitchFamily="18" charset="0"/>
              </a:rPr>
              <a:t> O</a:t>
            </a:r>
          </a:p>
        </p:txBody>
      </p:sp>
      <p:sp>
        <p:nvSpPr>
          <p:cNvPr id="15" name="TextBox 32">
            <a:extLst>
              <a:ext uri="{FF2B5EF4-FFF2-40B4-BE49-F238E27FC236}">
                <a16:creationId xmlns:a16="http://schemas.microsoft.com/office/drawing/2014/main" id="{E7AEB7DD-EAD9-41FA-BF85-0738D77414CE}"/>
              </a:ext>
            </a:extLst>
          </p:cNvPr>
          <p:cNvSpPr txBox="1">
            <a:spLocks noChangeArrowheads="1"/>
          </p:cNvSpPr>
          <p:nvPr/>
        </p:nvSpPr>
        <p:spPr bwMode="auto">
          <a:xfrm>
            <a:off x="2985911" y="3557375"/>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latin typeface="Times New Roman" pitchFamily="18" charset="0"/>
                <a:cs typeface="Times New Roman" pitchFamily="18" charset="0"/>
              </a:rPr>
              <a:t>4</a:t>
            </a:r>
            <a:r>
              <a:rPr lang="en-US" sz="4400" b="1" dirty="0">
                <a:solidFill>
                  <a:srgbClr val="FF0000"/>
                </a:solidFill>
                <a:latin typeface="Times New Roman" pitchFamily="18" charset="0"/>
                <a:cs typeface="Times New Roman" pitchFamily="18" charset="0"/>
              </a:rPr>
              <a:t>H</a:t>
            </a:r>
          </a:p>
        </p:txBody>
      </p:sp>
      <p:sp>
        <p:nvSpPr>
          <p:cNvPr id="16" name="TextBox 35">
            <a:extLst>
              <a:ext uri="{FF2B5EF4-FFF2-40B4-BE49-F238E27FC236}">
                <a16:creationId xmlns:a16="http://schemas.microsoft.com/office/drawing/2014/main" id="{FB0CB74D-2207-4D4E-870A-0C14EF20047E}"/>
              </a:ext>
            </a:extLst>
          </p:cNvPr>
          <p:cNvSpPr txBox="1">
            <a:spLocks noChangeArrowheads="1"/>
          </p:cNvSpPr>
          <p:nvPr/>
        </p:nvSpPr>
        <p:spPr bwMode="auto">
          <a:xfrm>
            <a:off x="2985911" y="4792427"/>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b="1" dirty="0">
                <a:latin typeface="Times New Roman" pitchFamily="18" charset="0"/>
                <a:cs typeface="Times New Roman" pitchFamily="18" charset="0"/>
              </a:rPr>
              <a:t>2</a:t>
            </a:r>
            <a:r>
              <a:rPr lang="en-US" sz="4400" b="1" dirty="0">
                <a:solidFill>
                  <a:srgbClr val="2A08B8"/>
                </a:solidFill>
                <a:latin typeface="Times New Roman" pitchFamily="18" charset="0"/>
                <a:cs typeface="Times New Roman" pitchFamily="18" charset="0"/>
              </a:rPr>
              <a:t>O</a:t>
            </a:r>
          </a:p>
        </p:txBody>
      </p:sp>
      <p:graphicFrame>
        <p:nvGraphicFramePr>
          <p:cNvPr id="17" name="Table 16">
            <a:extLst>
              <a:ext uri="{FF2B5EF4-FFF2-40B4-BE49-F238E27FC236}">
                <a16:creationId xmlns:a16="http://schemas.microsoft.com/office/drawing/2014/main" id="{AD673C93-D02F-458B-9C1A-DB2CCDB7D301}"/>
              </a:ext>
            </a:extLst>
          </p:cNvPr>
          <p:cNvGraphicFramePr>
            <a:graphicFrameLocks noGrp="1"/>
          </p:cNvGraphicFramePr>
          <p:nvPr>
            <p:extLst>
              <p:ext uri="{D42A27DB-BD31-4B8C-83A1-F6EECF244321}">
                <p14:modId xmlns:p14="http://schemas.microsoft.com/office/powerpoint/2010/main" val="486250609"/>
              </p:ext>
            </p:extLst>
          </p:nvPr>
        </p:nvGraphicFramePr>
        <p:xfrm>
          <a:off x="875155" y="800312"/>
          <a:ext cx="5147959" cy="5044305"/>
        </p:xfrm>
        <a:graphic>
          <a:graphicData uri="http://schemas.openxmlformats.org/drawingml/2006/table">
            <a:tbl>
              <a:tblPr firstRow="1" bandRow="1">
                <a:tableStyleId>{2D5ABB26-0587-4C30-8999-92F81FD0307C}</a:tableStyleId>
              </a:tblPr>
              <a:tblGrid>
                <a:gridCol w="5147959">
                  <a:extLst>
                    <a:ext uri="{9D8B030D-6E8A-4147-A177-3AD203B41FA5}">
                      <a16:colId xmlns:a16="http://schemas.microsoft.com/office/drawing/2014/main" val="20001"/>
                    </a:ext>
                  </a:extLst>
                </a:gridCol>
              </a:tblGrid>
              <a:tr h="772689">
                <a:tc>
                  <a:txBody>
                    <a:bodyPr/>
                    <a:lstStyle/>
                    <a:p>
                      <a:pPr algn="ctr" eaLnBrk="1" hangingPunct="1"/>
                      <a:r>
                        <a:rPr lang="en-US" sz="2800" b="1" dirty="0">
                          <a:solidFill>
                            <a:srgbClr val="FF0000"/>
                          </a:solidFill>
                          <a:latin typeface="Times New Roman" pitchFamily="18" charset="0"/>
                          <a:cs typeface="Times New Roman" pitchFamily="18" charset="0"/>
                        </a:rPr>
                        <a:t>SAU PHẢN ỨNG</a:t>
                      </a:r>
                      <a:r>
                        <a:rPr lang="en-US" sz="2800" b="1" dirty="0">
                          <a:solidFill>
                            <a:srgbClr val="FF0000"/>
                          </a:solidFill>
                          <a:latin typeface="Calibri" pitchFamily="34" charset="0"/>
                        </a:rPr>
                        <a:t> </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75182">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7756065"/>
                  </a:ext>
                </a:extLst>
              </a:tr>
              <a:tr h="1248217">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580672"/>
                  </a:ext>
                </a:extLst>
              </a:tr>
              <a:tr h="1248217">
                <a:tc>
                  <a:txBody>
                    <a:bodyPr/>
                    <a:lstStyle/>
                    <a:p>
                      <a:endParaRPr lang="en-US" sz="2400" dirty="0">
                        <a:solidFill>
                          <a:srgbClr val="2A08B8"/>
                        </a:solidFill>
                        <a:latin typeface="Times New Roman" pitchFamily="18" charset="0"/>
                        <a:cs typeface="Times New Roman" pitchFamily="18" charset="0"/>
                      </a:endParaRP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TextBox 3">
            <a:extLst>
              <a:ext uri="{FF2B5EF4-FFF2-40B4-BE49-F238E27FC236}">
                <a16:creationId xmlns:a16="http://schemas.microsoft.com/office/drawing/2014/main" id="{8ECD5927-0227-4560-82D4-437A8FD86C48}"/>
              </a:ext>
            </a:extLst>
          </p:cNvPr>
          <p:cNvSpPr txBox="1">
            <a:spLocks noChangeArrowheads="1"/>
          </p:cNvSpPr>
          <p:nvPr/>
        </p:nvSpPr>
        <p:spPr bwMode="auto">
          <a:xfrm>
            <a:off x="983432" y="3585210"/>
            <a:ext cx="51479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H</a:t>
            </a:r>
          </a:p>
        </p:txBody>
      </p:sp>
      <p:sp>
        <p:nvSpPr>
          <p:cNvPr id="19" name="TextBox 3">
            <a:extLst>
              <a:ext uri="{FF2B5EF4-FFF2-40B4-BE49-F238E27FC236}">
                <a16:creationId xmlns:a16="http://schemas.microsoft.com/office/drawing/2014/main" id="{FA140D5A-B03D-4BB8-AC16-68DB8CE23B84}"/>
              </a:ext>
            </a:extLst>
          </p:cNvPr>
          <p:cNvSpPr txBox="1">
            <a:spLocks noChangeArrowheads="1"/>
          </p:cNvSpPr>
          <p:nvPr/>
        </p:nvSpPr>
        <p:spPr bwMode="auto">
          <a:xfrm>
            <a:off x="983432" y="4797152"/>
            <a:ext cx="51479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200"/>
              </a:spcAft>
            </a:pPr>
            <a:r>
              <a:rPr lang="en-US" sz="4400" b="1" dirty="0">
                <a:latin typeface="Times New Roman" pitchFamily="18" charset="0"/>
                <a:cs typeface="Times New Roman" pitchFamily="18" charset="0"/>
              </a:rPr>
              <a:t>?</a:t>
            </a:r>
            <a:r>
              <a:rPr lang="en-US" sz="4400" b="1" dirty="0">
                <a:solidFill>
                  <a:srgbClr val="2A08B8"/>
                </a:solidFill>
                <a:latin typeface="Times New Roman" pitchFamily="18" charset="0"/>
                <a:cs typeface="Times New Roman" pitchFamily="18" charset="0"/>
              </a:rPr>
              <a:t>O</a:t>
            </a:r>
          </a:p>
        </p:txBody>
      </p:sp>
      <p:grpSp>
        <p:nvGrpSpPr>
          <p:cNvPr id="20" name="Group 15">
            <a:extLst>
              <a:ext uri="{FF2B5EF4-FFF2-40B4-BE49-F238E27FC236}">
                <a16:creationId xmlns:a16="http://schemas.microsoft.com/office/drawing/2014/main" id="{C698922E-0287-4967-B137-5300CFA99A40}"/>
              </a:ext>
            </a:extLst>
          </p:cNvPr>
          <p:cNvGrpSpPr>
            <a:grpSpLocks/>
          </p:cNvGrpSpPr>
          <p:nvPr/>
        </p:nvGrpSpPr>
        <p:grpSpPr bwMode="auto">
          <a:xfrm>
            <a:off x="7752184" y="1513937"/>
            <a:ext cx="1311275" cy="769938"/>
            <a:chOff x="7281579" y="1556792"/>
            <a:chExt cx="1312502" cy="770381"/>
          </a:xfrm>
        </p:grpSpPr>
        <p:sp>
          <p:nvSpPr>
            <p:cNvPr id="21" name="Oval 20">
              <a:extLst>
                <a:ext uri="{FF2B5EF4-FFF2-40B4-BE49-F238E27FC236}">
                  <a16:creationId xmlns:a16="http://schemas.microsoft.com/office/drawing/2014/main" id="{80CFE460-8B45-4A50-A8B4-3C269123729F}"/>
                </a:ext>
              </a:extLst>
            </p:cNvPr>
            <p:cNvSpPr/>
            <p:nvPr/>
          </p:nvSpPr>
          <p:spPr>
            <a:xfrm>
              <a:off x="8093550" y="1556792"/>
              <a:ext cx="500531" cy="428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22" name="Oval 21">
              <a:extLst>
                <a:ext uri="{FF2B5EF4-FFF2-40B4-BE49-F238E27FC236}">
                  <a16:creationId xmlns:a16="http://schemas.microsoft.com/office/drawing/2014/main" id="{F6FB65B2-295D-4113-AD47-02D97C859D68}"/>
                </a:ext>
              </a:extLst>
            </p:cNvPr>
            <p:cNvSpPr/>
            <p:nvPr/>
          </p:nvSpPr>
          <p:spPr>
            <a:xfrm>
              <a:off x="7281579" y="1556792"/>
              <a:ext cx="500530" cy="428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23" name="Oval 22">
              <a:extLst>
                <a:ext uri="{FF2B5EF4-FFF2-40B4-BE49-F238E27FC236}">
                  <a16:creationId xmlns:a16="http://schemas.microsoft.com/office/drawing/2014/main" id="{72E0DC6E-23FA-4639-809D-5F09E917066E}"/>
                </a:ext>
              </a:extLst>
            </p:cNvPr>
            <p:cNvSpPr/>
            <p:nvPr/>
          </p:nvSpPr>
          <p:spPr>
            <a:xfrm>
              <a:off x="7596198" y="1755344"/>
              <a:ext cx="713454" cy="57182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grpSp>
      <p:grpSp>
        <p:nvGrpSpPr>
          <p:cNvPr id="24" name="Group 23">
            <a:extLst>
              <a:ext uri="{FF2B5EF4-FFF2-40B4-BE49-F238E27FC236}">
                <a16:creationId xmlns:a16="http://schemas.microsoft.com/office/drawing/2014/main" id="{56BFAF3A-A937-4DA2-A7D3-9F0513AD5B15}"/>
              </a:ext>
            </a:extLst>
          </p:cNvPr>
          <p:cNvGrpSpPr>
            <a:grpSpLocks/>
          </p:cNvGrpSpPr>
          <p:nvPr/>
        </p:nvGrpSpPr>
        <p:grpSpPr bwMode="auto">
          <a:xfrm>
            <a:off x="7529933" y="3610445"/>
            <a:ext cx="1249363" cy="785813"/>
            <a:chOff x="7292155" y="2148579"/>
            <a:chExt cx="1248460" cy="785812"/>
          </a:xfrm>
        </p:grpSpPr>
        <p:sp>
          <p:nvSpPr>
            <p:cNvPr id="25" name="Oval 24">
              <a:extLst>
                <a:ext uri="{FF2B5EF4-FFF2-40B4-BE49-F238E27FC236}">
                  <a16:creationId xmlns:a16="http://schemas.microsoft.com/office/drawing/2014/main" id="{462E8E07-8FB0-4BF5-9491-FAED8A8FC57E}"/>
                </a:ext>
              </a:extLst>
            </p:cNvPr>
            <p:cNvSpPr/>
            <p:nvPr/>
          </p:nvSpPr>
          <p:spPr>
            <a:xfrm>
              <a:off x="8040913" y="2504179"/>
              <a:ext cx="499702" cy="428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grpSp>
          <p:nvGrpSpPr>
            <p:cNvPr id="26" name="Group 33">
              <a:extLst>
                <a:ext uri="{FF2B5EF4-FFF2-40B4-BE49-F238E27FC236}">
                  <a16:creationId xmlns:a16="http://schemas.microsoft.com/office/drawing/2014/main" id="{5D133477-713E-40C7-B92A-9AFEC58829D7}"/>
                </a:ext>
              </a:extLst>
            </p:cNvPr>
            <p:cNvGrpSpPr>
              <a:grpSpLocks/>
            </p:cNvGrpSpPr>
            <p:nvPr/>
          </p:nvGrpSpPr>
          <p:grpSpPr bwMode="auto">
            <a:xfrm>
              <a:off x="7292155" y="2148579"/>
              <a:ext cx="964407" cy="785812"/>
              <a:chOff x="7274296" y="2038765"/>
              <a:chExt cx="964407" cy="785812"/>
            </a:xfrm>
          </p:grpSpPr>
          <p:sp>
            <p:nvSpPr>
              <p:cNvPr id="27" name="Oval 26">
                <a:extLst>
                  <a:ext uri="{FF2B5EF4-FFF2-40B4-BE49-F238E27FC236}">
                    <a16:creationId xmlns:a16="http://schemas.microsoft.com/office/drawing/2014/main" id="{A86AB19A-9EA4-4EAD-BF4C-EBD585710077}"/>
                  </a:ext>
                </a:extLst>
              </p:cNvPr>
              <p:cNvSpPr/>
              <p:nvPr/>
            </p:nvSpPr>
            <p:spPr>
              <a:xfrm>
                <a:off x="7274296" y="2395953"/>
                <a:ext cx="499701" cy="428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rPr>
                  <a:t>H</a:t>
                </a:r>
              </a:p>
            </p:txBody>
          </p:sp>
          <p:sp>
            <p:nvSpPr>
              <p:cNvPr id="28" name="Oval 27">
                <a:extLst>
                  <a:ext uri="{FF2B5EF4-FFF2-40B4-BE49-F238E27FC236}">
                    <a16:creationId xmlns:a16="http://schemas.microsoft.com/office/drawing/2014/main" id="{19859A73-A842-470A-A81A-61CA05CCF1C3}"/>
                  </a:ext>
                </a:extLst>
              </p:cNvPr>
              <p:cNvSpPr/>
              <p:nvPr/>
            </p:nvSpPr>
            <p:spPr>
              <a:xfrm>
                <a:off x="7524940" y="2038765"/>
                <a:ext cx="713858" cy="5714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00B050"/>
                    </a:solidFill>
                  </a:rPr>
                  <a:t>O</a:t>
                </a:r>
              </a:p>
            </p:txBody>
          </p:sp>
        </p:grpSp>
      </p:grpSp>
    </p:spTree>
    <p:extLst>
      <p:ext uri="{BB962C8B-B14F-4D97-AF65-F5344CB8AC3E}">
        <p14:creationId xmlns:p14="http://schemas.microsoft.com/office/powerpoint/2010/main" val="89684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21"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heel(1)">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AD673C93-D02F-458B-9C1A-DB2CCDB7D301}"/>
              </a:ext>
            </a:extLst>
          </p:cNvPr>
          <p:cNvGraphicFramePr>
            <a:graphicFrameLocks noGrp="1"/>
          </p:cNvGraphicFramePr>
          <p:nvPr>
            <p:extLst>
              <p:ext uri="{D42A27DB-BD31-4B8C-83A1-F6EECF244321}">
                <p14:modId xmlns:p14="http://schemas.microsoft.com/office/powerpoint/2010/main" val="1795310914"/>
              </p:ext>
            </p:extLst>
          </p:nvPr>
        </p:nvGraphicFramePr>
        <p:xfrm>
          <a:off x="1380555" y="818563"/>
          <a:ext cx="9430890" cy="5220874"/>
        </p:xfrm>
        <a:graphic>
          <a:graphicData uri="http://schemas.openxmlformats.org/drawingml/2006/table">
            <a:tbl>
              <a:tblPr firstRow="1" bandRow="1">
                <a:tableStyleId>{2D5ABB26-0587-4C30-8999-92F81FD0307C}</a:tableStyleId>
              </a:tblPr>
              <a:tblGrid>
                <a:gridCol w="4715445">
                  <a:extLst>
                    <a:ext uri="{9D8B030D-6E8A-4147-A177-3AD203B41FA5}">
                      <a16:colId xmlns:a16="http://schemas.microsoft.com/office/drawing/2014/main" val="20001"/>
                    </a:ext>
                  </a:extLst>
                </a:gridCol>
                <a:gridCol w="4715445">
                  <a:extLst>
                    <a:ext uri="{9D8B030D-6E8A-4147-A177-3AD203B41FA5}">
                      <a16:colId xmlns:a16="http://schemas.microsoft.com/office/drawing/2014/main" val="2616269332"/>
                    </a:ext>
                  </a:extLst>
                </a:gridCol>
              </a:tblGrid>
              <a:tr h="945647">
                <a:tc>
                  <a:txBody>
                    <a:bodyPr/>
                    <a:lstStyle/>
                    <a:p>
                      <a:pPr algn="ctr" eaLnBrk="1" hangingPunct="1"/>
                      <a:r>
                        <a:rPr lang="en-US" sz="2800" b="1" dirty="0">
                          <a:solidFill>
                            <a:srgbClr val="FF0000"/>
                          </a:solidFill>
                          <a:latin typeface="Times New Roman" pitchFamily="18" charset="0"/>
                          <a:cs typeface="Times New Roman" pitchFamily="18" charset="0"/>
                        </a:rPr>
                        <a:t>TRƯỚC PHẢN ỨNG</a:t>
                      </a:r>
                      <a:r>
                        <a:rPr lang="en-US" sz="2800" b="1" dirty="0">
                          <a:solidFill>
                            <a:srgbClr val="FF0000"/>
                          </a:solidFill>
                          <a:latin typeface="Calibri" pitchFamily="34" charset="0"/>
                        </a:rPr>
                        <a:t> </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itchFamily="18" charset="0"/>
                          <a:cs typeface="Times New Roman" pitchFamily="18" charset="0"/>
                        </a:rPr>
                        <a:t>SAU PHẢN ỨNG</a:t>
                      </a:r>
                      <a:r>
                        <a:rPr lang="en-US" sz="2800" b="1" dirty="0">
                          <a:solidFill>
                            <a:srgbClr val="FF0000"/>
                          </a:solidFill>
                          <a:latin typeface="Calibri" pitchFamily="34" charset="0"/>
                        </a:rPr>
                        <a:t> </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76683">
                <a:tc>
                  <a:txBody>
                    <a:bodyPr/>
                    <a:lstStyle/>
                    <a:p>
                      <a:pPr algn="ctr"/>
                      <a:r>
                        <a:rPr lang="en-US" sz="4400" b="1" dirty="0">
                          <a:solidFill>
                            <a:srgbClr val="2A08B8"/>
                          </a:solidFill>
                          <a:latin typeface="Times New Roman" pitchFamily="18" charset="0"/>
                          <a:cs typeface="Times New Roman" pitchFamily="18" charset="0"/>
                        </a:rPr>
                        <a:t>H </a:t>
                      </a:r>
                      <a:r>
                        <a:rPr lang="en-US" sz="4400" b="1" dirty="0" err="1">
                          <a:solidFill>
                            <a:srgbClr val="2A08B8"/>
                          </a:solidFill>
                          <a:latin typeface="Times New Roman" pitchFamily="18" charset="0"/>
                          <a:cs typeface="Times New Roman" pitchFamily="18" charset="0"/>
                        </a:rPr>
                        <a:t>liên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kết</a:t>
                      </a:r>
                      <a:r>
                        <a:rPr lang="en-US" sz="4400" b="1" dirty="0">
                          <a:solidFill>
                            <a:srgbClr val="2A08B8"/>
                          </a:solidFill>
                          <a:latin typeface="Times New Roman" pitchFamily="18" charset="0"/>
                          <a:cs typeface="Times New Roman" pitchFamily="18" charset="0"/>
                        </a:rPr>
                        <a:t> H</a:t>
                      </a:r>
                    </a:p>
                    <a:p>
                      <a:pPr algn="ctr"/>
                      <a:r>
                        <a:rPr lang="en-US" sz="4400" b="1" dirty="0">
                          <a:solidFill>
                            <a:srgbClr val="2A08B8"/>
                          </a:solidFill>
                          <a:latin typeface="Times New Roman" pitchFamily="18" charset="0"/>
                          <a:cs typeface="Times New Roman" pitchFamily="18" charset="0"/>
                        </a:rPr>
                        <a:t>O </a:t>
                      </a:r>
                      <a:r>
                        <a:rPr lang="en-US" sz="4400" b="1" dirty="0" err="1">
                          <a:solidFill>
                            <a:srgbClr val="2A08B8"/>
                          </a:solidFill>
                          <a:latin typeface="Times New Roman" pitchFamily="18" charset="0"/>
                          <a:cs typeface="Times New Roman" pitchFamily="18" charset="0"/>
                        </a:rPr>
                        <a:t>liên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kết</a:t>
                      </a:r>
                      <a:r>
                        <a:rPr lang="en-US" sz="4400" b="1" dirty="0">
                          <a:solidFill>
                            <a:srgbClr val="2A08B8"/>
                          </a:solidFill>
                          <a:latin typeface="Times New Roman" pitchFamily="18" charset="0"/>
                          <a:cs typeface="Times New Roman" pitchFamily="18" charset="0"/>
                        </a:rPr>
                        <a:t> O</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2A08B8"/>
                          </a:solidFill>
                          <a:latin typeface="Times New Roman" pitchFamily="18" charset="0"/>
                          <a:cs typeface="Times New Roman" pitchFamily="18" charset="0"/>
                        </a:rPr>
                        <a:t>H </a:t>
                      </a:r>
                      <a:r>
                        <a:rPr lang="en-US" sz="4400" b="1" dirty="0" err="1">
                          <a:solidFill>
                            <a:srgbClr val="2A08B8"/>
                          </a:solidFill>
                          <a:latin typeface="Times New Roman" pitchFamily="18" charset="0"/>
                          <a:cs typeface="Times New Roman" pitchFamily="18" charset="0"/>
                        </a:rPr>
                        <a:t>liên</a:t>
                      </a:r>
                      <a:r>
                        <a:rPr lang="en-US" sz="4400" b="1" dirty="0">
                          <a:solidFill>
                            <a:srgbClr val="2A08B8"/>
                          </a:solidFill>
                          <a:latin typeface="Times New Roman" pitchFamily="18" charset="0"/>
                          <a:cs typeface="Times New Roman" pitchFamily="18" charset="0"/>
                        </a:rPr>
                        <a:t> </a:t>
                      </a:r>
                      <a:r>
                        <a:rPr lang="en-US" sz="4400" b="1" dirty="0" err="1">
                          <a:solidFill>
                            <a:srgbClr val="2A08B8"/>
                          </a:solidFill>
                          <a:latin typeface="Times New Roman" pitchFamily="18" charset="0"/>
                          <a:cs typeface="Times New Roman" pitchFamily="18" charset="0"/>
                        </a:rPr>
                        <a:t>kết</a:t>
                      </a:r>
                      <a:r>
                        <a:rPr lang="en-US" sz="4400" b="1" dirty="0">
                          <a:solidFill>
                            <a:srgbClr val="2A08B8"/>
                          </a:solidFill>
                          <a:latin typeface="Times New Roman" pitchFamily="18" charset="0"/>
                          <a:cs typeface="Times New Roman" pitchFamily="18" charset="0"/>
                        </a:rPr>
                        <a:t> O</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7756065"/>
                  </a:ext>
                </a:extLst>
              </a:tr>
              <a:tr h="1249272">
                <a:tc>
                  <a:txBody>
                    <a:bodyPr/>
                    <a:lstStyle/>
                    <a:p>
                      <a:pPr algn="ctr"/>
                      <a:r>
                        <a:rPr lang="en-US" sz="4400" b="1" dirty="0">
                          <a:solidFill>
                            <a:schemeClr val="tx1"/>
                          </a:solidFill>
                          <a:latin typeface="Times New Roman" pitchFamily="18" charset="0"/>
                          <a:cs typeface="Times New Roman" pitchFamily="18" charset="0"/>
                        </a:rPr>
                        <a:t>4</a:t>
                      </a:r>
                      <a:r>
                        <a:rPr lang="en-US" sz="4400" b="1" dirty="0">
                          <a:solidFill>
                            <a:srgbClr val="FF0000"/>
                          </a:solidFill>
                          <a:latin typeface="Times New Roman" pitchFamily="18" charset="0"/>
                          <a:cs typeface="Times New Roman" pitchFamily="18" charset="0"/>
                        </a:rPr>
                        <a:t>H</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400" b="1" dirty="0">
                          <a:solidFill>
                            <a:schemeClr val="tx1"/>
                          </a:solidFill>
                          <a:latin typeface="Times New Roman" pitchFamily="18" charset="0"/>
                          <a:cs typeface="Times New Roman" pitchFamily="18" charset="0"/>
                        </a:rPr>
                        <a:t>4</a:t>
                      </a:r>
                      <a:r>
                        <a:rPr lang="en-US" sz="4400" b="1" dirty="0">
                          <a:solidFill>
                            <a:srgbClr val="FF0000"/>
                          </a:solidFill>
                          <a:latin typeface="Times New Roman" pitchFamily="18" charset="0"/>
                          <a:cs typeface="Times New Roman" pitchFamily="18" charset="0"/>
                        </a:rPr>
                        <a:t>H</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580672"/>
                  </a:ext>
                </a:extLst>
              </a:tr>
              <a:tr h="12492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Times New Roman" pitchFamily="18" charset="0"/>
                          <a:cs typeface="Times New Roman" pitchFamily="18" charset="0"/>
                        </a:rPr>
                        <a:t>4</a:t>
                      </a:r>
                      <a:r>
                        <a:rPr lang="en-US" sz="4400" b="1" dirty="0">
                          <a:solidFill>
                            <a:srgbClr val="2A08B8"/>
                          </a:solidFill>
                          <a:latin typeface="Times New Roman" pitchFamily="18" charset="0"/>
                          <a:cs typeface="Times New Roman" pitchFamily="18" charset="0"/>
                        </a:rPr>
                        <a:t>O</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Times New Roman" pitchFamily="18" charset="0"/>
                          <a:cs typeface="Times New Roman" pitchFamily="18" charset="0"/>
                        </a:rPr>
                        <a:t>4</a:t>
                      </a:r>
                      <a:r>
                        <a:rPr lang="en-US" sz="4400" b="1" dirty="0">
                          <a:solidFill>
                            <a:srgbClr val="2A08B8"/>
                          </a:solidFill>
                          <a:latin typeface="Times New Roman" pitchFamily="18" charset="0"/>
                          <a:cs typeface="Times New Roman" pitchFamily="18" charset="0"/>
                        </a:rPr>
                        <a:t>O</a:t>
                      </a:r>
                    </a:p>
                  </a:txBody>
                  <a:tcPr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6972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DA8C56-56F6-4CDD-9DA7-C7FA861493EA}"/>
              </a:ext>
            </a:extLst>
          </p:cNvPr>
          <p:cNvSpPr txBox="1">
            <a:spLocks noChangeArrowheads="1"/>
          </p:cNvSpPr>
          <p:nvPr/>
        </p:nvSpPr>
        <p:spPr bwMode="auto">
          <a:xfrm>
            <a:off x="407368" y="2204864"/>
            <a:ext cx="11449272"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50000"/>
              </a:lnSpc>
              <a:spcAft>
                <a:spcPts val="3600"/>
              </a:spcAft>
            </a:pPr>
            <a:r>
              <a:rPr lang="en-US" sz="4000" b="1" dirty="0">
                <a:solidFill>
                  <a:srgbClr val="2A08B8"/>
                </a:solidFill>
                <a:latin typeface="Times New Roman" panose="02020603050405020304"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Bản</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chất</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của</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phản</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ứng</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hóa</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học</a:t>
            </a:r>
            <a:r>
              <a:rPr lang="en-US" sz="4000" b="1" dirty="0">
                <a:solidFill>
                  <a:srgbClr val="2A08B8"/>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ứng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hóa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giữa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tố</a:t>
            </a:r>
            <a:r>
              <a:rPr lang="en-US" sz="40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này</a:t>
            </a:r>
            <a:r>
              <a:rPr lang="en-US" sz="4000" b="1" dirty="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khác</a:t>
            </a:r>
            <a:r>
              <a:rPr lang="en-US" sz="4000" b="1" dirty="0">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B1A79BDD-9E13-451C-A6C5-F46E3B73FB48}"/>
              </a:ext>
            </a:extLst>
          </p:cNvPr>
          <p:cNvSpPr/>
          <p:nvPr/>
        </p:nvSpPr>
        <p:spPr>
          <a:xfrm>
            <a:off x="407368" y="0"/>
            <a:ext cx="11449272" cy="2083263"/>
          </a:xfrm>
          <a:prstGeom prst="rect">
            <a:avLst/>
          </a:prstGeom>
        </p:spPr>
        <p:txBody>
          <a:bodyPr wrap="square">
            <a:spAutoFit/>
          </a:bodyPr>
          <a:lstStyle/>
          <a:p>
            <a:pPr algn="ctr" fontAlgn="auto">
              <a:lnSpc>
                <a:spcPct val="150000"/>
              </a:lnSpc>
              <a:spcBef>
                <a:spcPts val="0"/>
              </a:spcBef>
              <a:spcAft>
                <a:spcPts val="0"/>
              </a:spcAft>
              <a:defRPr/>
            </a:pPr>
            <a:r>
              <a:rPr lang="vi-VN" sz="3200" b="1" dirty="0">
                <a:solidFill>
                  <a:srgbClr val="000000"/>
                </a:solidFill>
                <a:latin typeface="Times New Roman" panose="02020603050405020304" pitchFamily="18" charset="0"/>
                <a:cs typeface="Times New Roman" panose="02020603050405020304" pitchFamily="18" charset="0"/>
              </a:rPr>
              <a:t>BÀI 1</a:t>
            </a:r>
            <a:r>
              <a:rPr lang="en-US" sz="3200" b="1" dirty="0">
                <a:solidFill>
                  <a:srgbClr val="000000"/>
                </a:solidFill>
                <a:latin typeface="Times New Roman" pitchFamily="18" charset="0"/>
                <a:ea typeface="Times" pitchFamily="34" charset="0"/>
                <a:cs typeface="Times New Roman" pitchFamily="18" charset="0"/>
              </a:rPr>
              <a:t>3</a:t>
            </a:r>
            <a:r>
              <a:rPr lang="en-US" sz="3200" b="1" dirty="0">
                <a:solidFill>
                  <a:srgbClr val="00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PHẢN ỨNG HÓA HỌC</a:t>
            </a:r>
          </a:p>
          <a:p>
            <a:pPr fontAlgn="auto">
              <a:lnSpc>
                <a:spcPct val="150000"/>
              </a:lnSpc>
              <a:spcBef>
                <a:spcPts val="0"/>
              </a:spcBef>
              <a:spcAft>
                <a:spcPts val="0"/>
              </a:spcAft>
              <a:defRPr/>
            </a:pPr>
            <a:r>
              <a:rPr lang="en-US" sz="4400" b="1" dirty="0">
                <a:solidFill>
                  <a:srgbClr val="FF0000"/>
                </a:solidFill>
                <a:latin typeface="Times New Roman" pitchFamily="18" charset="0"/>
                <a:cs typeface="Times New Roman" pitchFamily="18" charset="0"/>
              </a:rPr>
              <a:t>II.</a:t>
            </a:r>
            <a:r>
              <a:rPr lang="en-US" sz="4800" b="1" dirty="0">
                <a:solidFill>
                  <a:srgbClr val="FF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BẢN CHẤT CỦA PHẢN ỨNG HÓA HỌC</a:t>
            </a:r>
            <a:endParaRPr lang="vi-VN"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03BD062-6CE7-44D2-9EA4-7883E818BDA6}"/>
              </a:ext>
            </a:extLst>
          </p:cNvPr>
          <p:cNvSpPr txBox="1">
            <a:spLocks noChangeArrowheads="1"/>
          </p:cNvSpPr>
          <p:nvPr/>
        </p:nvSpPr>
        <p:spPr bwMode="auto">
          <a:xfrm>
            <a:off x="407368" y="2204864"/>
            <a:ext cx="11449272"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50000"/>
              </a:lnSpc>
              <a:spcAft>
                <a:spcPts val="3600"/>
              </a:spcAft>
            </a:pPr>
            <a:r>
              <a:rPr lang="en-US" sz="4000" b="1" dirty="0">
                <a:solidFill>
                  <a:srgbClr val="2A08B8"/>
                </a:solidFill>
                <a:latin typeface="Times New Roman" panose="02020603050405020304"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Bản</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chất</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của</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phản</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ứng</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hóa</a:t>
            </a:r>
            <a:r>
              <a:rPr lang="en-US" sz="4000" b="1" dirty="0">
                <a:solidFill>
                  <a:srgbClr val="2A08B8"/>
                </a:solidFill>
                <a:latin typeface="Times New Roman" pitchFamily="18" charset="0"/>
                <a:cs typeface="Times New Roman" pitchFamily="18" charset="0"/>
              </a:rPr>
              <a:t> </a:t>
            </a:r>
            <a:r>
              <a:rPr lang="en-US" sz="4000" b="1" dirty="0" err="1">
                <a:solidFill>
                  <a:srgbClr val="2A08B8"/>
                </a:solidFill>
                <a:latin typeface="Times New Roman" pitchFamily="18" charset="0"/>
                <a:cs typeface="Times New Roman" pitchFamily="18" charset="0"/>
              </a:rPr>
              <a:t>học</a:t>
            </a:r>
            <a:r>
              <a:rPr lang="en-US" sz="4000" b="1" dirty="0">
                <a:solidFill>
                  <a:srgbClr val="2A08B8"/>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ứng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hóa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liên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giữa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thay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đổi</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nguyên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tố</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đổi</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này</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đổi</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khác</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89464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F15BB-2049-4D40-AA2F-7A1D68D24B25}"/>
              </a:ext>
            </a:extLst>
          </p:cNvPr>
          <p:cNvSpPr txBox="1">
            <a:spLocks noChangeArrowheads="1"/>
          </p:cNvSpPr>
          <p:nvPr/>
        </p:nvSpPr>
        <p:spPr bwMode="auto">
          <a:xfrm>
            <a:off x="263352" y="2636912"/>
            <a:ext cx="11933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b="1" dirty="0">
                <a:latin typeface="Times New Roman" panose="02020603050405020304" pitchFamily="18" charset="0"/>
                <a:cs typeface="Times New Roman" pitchFamily="18" charset="0"/>
              </a:rPr>
              <a:t>-	</a:t>
            </a:r>
            <a:r>
              <a:rPr lang="en-US" sz="4800" b="1" dirty="0" err="1">
                <a:latin typeface="Times New Roman" pitchFamily="18" charset="0"/>
                <a:cs typeface="Times New Roman" pitchFamily="18" charset="0"/>
              </a:rPr>
              <a:t>Các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chất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phản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ứng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tiếp</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xúc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với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nhau</a:t>
            </a:r>
            <a:r>
              <a:rPr lang="en-US" sz="4800" b="1"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DC0BD2DF-EFBF-4B35-A33D-108D4202B753}"/>
              </a:ext>
            </a:extLst>
          </p:cNvPr>
          <p:cNvSpPr txBox="1">
            <a:spLocks noChangeArrowheads="1"/>
          </p:cNvSpPr>
          <p:nvPr/>
        </p:nvSpPr>
        <p:spPr bwMode="auto">
          <a:xfrm>
            <a:off x="258545" y="3933055"/>
            <a:ext cx="11933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b="1" dirty="0">
                <a:latin typeface="Times New Roman" panose="02020603050405020304" pitchFamily="18" charset="0"/>
                <a:cs typeface="Times New Roman" pitchFamily="18" charset="0"/>
              </a:rPr>
              <a:t>-	</a:t>
            </a:r>
            <a:r>
              <a:rPr lang="en-US" sz="4800" b="1" dirty="0" err="1">
                <a:latin typeface="Times New Roman" pitchFamily="18" charset="0"/>
                <a:cs typeface="Times New Roman" pitchFamily="18" charset="0"/>
              </a:rPr>
              <a:t>Đun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nóng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đến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nhiệt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độ</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thích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hợp</a:t>
            </a:r>
            <a:r>
              <a:rPr lang="en-US" sz="4800" b="1" dirty="0">
                <a:latin typeface="Times New Roman" pitchFamily="18" charset="0"/>
                <a:cs typeface="Times New Roman" pitchFamily="18" charset="0"/>
              </a:rPr>
              <a:t>. </a:t>
            </a:r>
          </a:p>
        </p:txBody>
      </p:sp>
      <p:sp>
        <p:nvSpPr>
          <p:cNvPr id="4" name="TextBox 3">
            <a:extLst>
              <a:ext uri="{FF2B5EF4-FFF2-40B4-BE49-F238E27FC236}">
                <a16:creationId xmlns:a16="http://schemas.microsoft.com/office/drawing/2014/main" id="{7451F1A6-F08E-4EFD-A92F-E454F2F7585C}"/>
              </a:ext>
            </a:extLst>
          </p:cNvPr>
          <p:cNvSpPr txBox="1">
            <a:spLocks noChangeArrowheads="1"/>
          </p:cNvSpPr>
          <p:nvPr/>
        </p:nvSpPr>
        <p:spPr bwMode="auto">
          <a:xfrm>
            <a:off x="258545" y="5241974"/>
            <a:ext cx="119382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b="1" dirty="0">
                <a:latin typeface="Times New Roman" panose="02020603050405020304"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chất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xúc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tác</a:t>
            </a:r>
            <a:r>
              <a:rPr lang="en-US" sz="4800" b="1" dirty="0">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FB0C0598-B98A-4757-87BE-7554F28D5526}"/>
              </a:ext>
            </a:extLst>
          </p:cNvPr>
          <p:cNvSpPr/>
          <p:nvPr/>
        </p:nvSpPr>
        <p:spPr>
          <a:xfrm>
            <a:off x="407368" y="20933"/>
            <a:ext cx="11449272" cy="2151551"/>
          </a:xfrm>
          <a:prstGeom prst="rect">
            <a:avLst/>
          </a:prstGeom>
        </p:spPr>
        <p:txBody>
          <a:bodyPr wrap="square">
            <a:spAutoFit/>
          </a:bodyPr>
          <a:lstStyle/>
          <a:p>
            <a:pPr algn="ctr" fontAlgn="auto">
              <a:lnSpc>
                <a:spcPct val="150000"/>
              </a:lnSpc>
              <a:spcBef>
                <a:spcPts val="0"/>
              </a:spcBef>
              <a:spcAft>
                <a:spcPts val="0"/>
              </a:spcAft>
              <a:defRPr/>
            </a:pPr>
            <a:r>
              <a:rPr lang="vi-VN" sz="3200" b="1" dirty="0">
                <a:solidFill>
                  <a:srgbClr val="000000"/>
                </a:solidFill>
                <a:latin typeface="Times New Roman" panose="02020603050405020304" pitchFamily="18" charset="0"/>
                <a:cs typeface="Times New Roman" panose="02020603050405020304" pitchFamily="18" charset="0"/>
              </a:rPr>
              <a:t>BÀI 1</a:t>
            </a:r>
            <a:r>
              <a:rPr lang="en-US" sz="3200" b="1" dirty="0">
                <a:solidFill>
                  <a:srgbClr val="000000"/>
                </a:solidFill>
                <a:latin typeface="Times New Roman" panose="02020603050405020304" pitchFamily="18" charset="0"/>
                <a:ea typeface="Times" pitchFamily="34" charset="0"/>
                <a:cs typeface="Times New Roman" pitchFamily="18" charset="0"/>
              </a:rPr>
              <a:t>3</a:t>
            </a:r>
            <a:r>
              <a:rPr lang="en-US" sz="3200" b="1" dirty="0">
                <a:solidFill>
                  <a:srgbClr val="000000"/>
                </a:solidFill>
                <a:latin typeface="Times New Roman" pitchFamily="18" charset="0"/>
                <a:cs typeface="Times New Roman" pitchFamily="18" charset="0"/>
              </a:rPr>
              <a:t>: </a:t>
            </a:r>
            <a:r>
              <a:rPr lang="en-US" sz="4400" b="1" dirty="0">
                <a:solidFill>
                  <a:srgbClr val="FF0000"/>
                </a:solidFill>
                <a:latin typeface="Times New Roman" pitchFamily="18" charset="0"/>
                <a:cs typeface="Times New Roman" pitchFamily="18" charset="0"/>
              </a:rPr>
              <a:t>PHẢN ỨNG HÓA HỌC</a:t>
            </a:r>
          </a:p>
          <a:p>
            <a:pPr lvl="0">
              <a:lnSpc>
                <a:spcPct val="200000"/>
              </a:lnSpc>
            </a:pPr>
            <a:r>
              <a:rPr lang="en-US" sz="4000" b="1" dirty="0">
                <a:solidFill>
                  <a:srgbClr val="FF0000"/>
                </a:solidFill>
                <a:latin typeface="Times New Roman" pitchFamily="18" charset="0"/>
                <a:cs typeface="Times New Roman" pitchFamily="18" charset="0"/>
              </a:rPr>
              <a:t>III.	KHI NÀO PHẢN ỨNG HÓA HỌC XẢY RA?</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163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par>
                          <p:cTn id="13" fill="hold">
                            <p:stCondLst>
                              <p:cond delay="2500"/>
                            </p:stCondLst>
                            <p:childTnLst>
                              <p:par>
                                <p:cTn id="14" presetID="5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T XUC TAC.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165304"/>
          </a:xfrm>
          <a:prstGeom prst="rect">
            <a:avLst/>
          </a:prstGeom>
        </p:spPr>
      </p:pic>
    </p:spTree>
    <p:extLst>
      <p:ext uri="{BB962C8B-B14F-4D97-AF65-F5344CB8AC3E}">
        <p14:creationId xmlns:p14="http://schemas.microsoft.com/office/powerpoint/2010/main" val="1894696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3428C-C811-40F9-85D6-ABA549CC6799}"/>
              </a:ext>
            </a:extLst>
          </p:cNvPr>
          <p:cNvSpPr/>
          <p:nvPr/>
        </p:nvSpPr>
        <p:spPr>
          <a:xfrm>
            <a:off x="407368" y="13685"/>
            <a:ext cx="11449272" cy="2047163"/>
          </a:xfrm>
          <a:prstGeom prst="rect">
            <a:avLst/>
          </a:prstGeom>
        </p:spPr>
        <p:txBody>
          <a:bodyPr wrap="square">
            <a:spAutoFit/>
          </a:bodyPr>
          <a:lstStyle/>
          <a:p>
            <a:pPr algn="ctr" fontAlgn="auto">
              <a:lnSpc>
                <a:spcPct val="150000"/>
              </a:lnSpc>
              <a:spcBef>
                <a:spcPts val="0"/>
              </a:spcBef>
              <a:spcAft>
                <a:spcPts val="0"/>
              </a:spcAft>
              <a:defRPr/>
            </a:pPr>
            <a:r>
              <a:rPr lang="vi-VN" sz="3200" b="1" dirty="0">
                <a:solidFill>
                  <a:srgbClr val="000000"/>
                </a:solidFill>
                <a:latin typeface="Times New Roman" panose="02020603050405020304" pitchFamily="18" charset="0"/>
                <a:cs typeface="Times New Roman" panose="02020603050405020304" pitchFamily="18" charset="0"/>
              </a:rPr>
              <a:t>BÀI 1</a:t>
            </a:r>
            <a:r>
              <a:rPr lang="en-US" sz="3200" b="1" dirty="0">
                <a:solidFill>
                  <a:srgbClr val="000000"/>
                </a:solidFill>
                <a:latin typeface="Times New Roman" panose="02020603050405020304" pitchFamily="18" charset="0"/>
                <a:ea typeface="Times" pitchFamily="34" charset="0"/>
                <a:cs typeface="Times New Roman" pitchFamily="18" charset="0"/>
              </a:rPr>
              <a:t>3</a:t>
            </a:r>
            <a:r>
              <a:rPr lang="en-US" sz="3200" b="1" dirty="0">
                <a:solidFill>
                  <a:srgbClr val="000000"/>
                </a:solidFill>
                <a:latin typeface="Times New Roman" panose="02020603050405020304" pitchFamily="18" charset="0"/>
                <a:cs typeface="Times New Roman" pitchFamily="18" charset="0"/>
              </a:rPr>
              <a:t>: </a:t>
            </a:r>
            <a:r>
              <a:rPr lang="en-US" sz="4400" b="1" dirty="0">
                <a:solidFill>
                  <a:srgbClr val="FF0000"/>
                </a:solidFill>
                <a:latin typeface="Times New Roman" panose="02020603050405020304" pitchFamily="18" charset="0"/>
                <a:cs typeface="Times New Roman" pitchFamily="18" charset="0"/>
              </a:rPr>
              <a:t>PHẢN ỨNG HÓA HỌC</a:t>
            </a:r>
          </a:p>
          <a:p>
            <a:pPr>
              <a:lnSpc>
                <a:spcPct val="200000"/>
              </a:lnSpc>
            </a:pPr>
            <a:r>
              <a:rPr lang="en-US" sz="3600" b="1" dirty="0">
                <a:solidFill>
                  <a:srgbClr val="FF0000"/>
                </a:solidFill>
                <a:latin typeface="Times New Roman" panose="02020603050405020304" pitchFamily="18" charset="0"/>
                <a:cs typeface="Times New Roman" pitchFamily="18" charset="0"/>
              </a:rPr>
              <a:t>IV. NHẬN BIẾT CÓ PHẢN ỨNG HÓA HỌC XẢY RA?</a:t>
            </a:r>
            <a:endParaRPr lang="en-US" sz="3600" dirty="0">
              <a:solidFill>
                <a:srgbClr val="FF0000"/>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13309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UH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0" y="0"/>
            <a:ext cx="12192000" cy="6021288"/>
          </a:xfrm>
          <a:prstGeom prst="rect">
            <a:avLst/>
          </a:prstGeom>
        </p:spPr>
      </p:pic>
    </p:spTree>
    <p:extLst>
      <p:ext uri="{BB962C8B-B14F-4D97-AF65-F5344CB8AC3E}">
        <p14:creationId xmlns:p14="http://schemas.microsoft.com/office/powerpoint/2010/main" val="424844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4C65EC-D510-44AA-BB82-4643ECACAB72}"/>
              </a:ext>
            </a:extLst>
          </p:cNvPr>
          <p:cNvSpPr/>
          <p:nvPr/>
        </p:nvSpPr>
        <p:spPr>
          <a:xfrm>
            <a:off x="407368" y="-27384"/>
            <a:ext cx="11377264" cy="5793189"/>
          </a:xfrm>
          <a:prstGeom prst="rect">
            <a:avLst/>
          </a:prstGeom>
        </p:spPr>
        <p:txBody>
          <a:bodyPr wrap="square">
            <a:spAutoFit/>
          </a:bodyPr>
          <a:lstStyle/>
          <a:p>
            <a:pPr algn="ctr">
              <a:lnSpc>
                <a:spcPct val="150000"/>
              </a:lnSpc>
            </a:pPr>
            <a:r>
              <a:rPr lang="en-US" sz="4200" b="1" dirty="0" err="1">
                <a:solidFill>
                  <a:srgbClr val="FF0000"/>
                </a:solidFill>
                <a:latin typeface="Times New Roman" pitchFamily="18" charset="0"/>
                <a:cs typeface="Times New Roman" pitchFamily="18" charset="0"/>
              </a:rPr>
              <a:t>Bài</a:t>
            </a:r>
            <a:r>
              <a:rPr lang="en-US" sz="4200" b="1" dirty="0">
                <a:solidFill>
                  <a:srgbClr val="FF0000"/>
                </a:solidFill>
                <a:latin typeface="Times New Roman" pitchFamily="18" charset="0"/>
                <a:cs typeface="Times New Roman" pitchFamily="18" charset="0"/>
              </a:rPr>
              <a:t> 6/51 SGK </a:t>
            </a:r>
          </a:p>
          <a:p>
            <a:pPr algn="just">
              <a:lnSpc>
                <a:spcPct val="150000"/>
              </a:lnSpc>
            </a:pPr>
            <a:r>
              <a:rPr lang="vi-VN" sz="4200" b="1" dirty="0">
                <a:latin typeface="Times New Roman" pitchFamily="18" charset="0"/>
                <a:cs typeface="Times New Roman" pitchFamily="18" charset="0"/>
              </a:rPr>
              <a:t>Khi than cháy trong không khí xảy ra phản ứng hóa học giữa than và khí ox</a:t>
            </a:r>
            <a:r>
              <a:rPr lang="en-US" sz="4200" b="1" dirty="0" err="1">
                <a:latin typeface="Times New Roman" pitchFamily="18" charset="0"/>
                <a:cs typeface="Times New Roman" pitchFamily="18" charset="0"/>
              </a:rPr>
              <a:t>ygen</a:t>
            </a:r>
            <a:r>
              <a:rPr lang="vi-VN" sz="4200" b="1" dirty="0">
                <a:latin typeface="Times New Roman" pitchFamily="18" charset="0"/>
                <a:cs typeface="Times New Roman" pitchFamily="18" charset="0"/>
              </a:rPr>
              <a:t>.</a:t>
            </a:r>
          </a:p>
          <a:p>
            <a:pPr algn="just">
              <a:lnSpc>
                <a:spcPct val="150000"/>
              </a:lnSpc>
            </a:pPr>
            <a:r>
              <a:rPr lang="vi-VN" sz="4200" b="1" dirty="0">
                <a:latin typeface="Times New Roman" pitchFamily="18" charset="0"/>
                <a:cs typeface="Times New Roman" pitchFamily="18" charset="0"/>
              </a:rPr>
              <a:t>Hãy giải thích vì sao cần đập vừa nhỏ than trước khi đưa vào bếp lò, sau đó, dùng que lửa châm rồi quạt mạnh đến than bén cháy thì thôi.</a:t>
            </a:r>
          </a:p>
        </p:txBody>
      </p:sp>
    </p:spTree>
    <p:extLst>
      <p:ext uri="{BB962C8B-B14F-4D97-AF65-F5344CB8AC3E}">
        <p14:creationId xmlns:p14="http://schemas.microsoft.com/office/powerpoint/2010/main" val="659407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ử dụng than củi để sưởi ấm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545"/>
            <a:ext cx="12192000" cy="6109841"/>
          </a:xfrm>
          <a:prstGeom prst="rect">
            <a:avLst/>
          </a:prstGeom>
        </p:spPr>
      </p:pic>
    </p:spTree>
    <p:extLst>
      <p:ext uri="{BB962C8B-B14F-4D97-AF65-F5344CB8AC3E}">
        <p14:creationId xmlns:p14="http://schemas.microsoft.com/office/powerpoint/2010/main" val="224881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1CA3DFD8-74DF-48C8-B38C-666293A1C9FD}"/>
              </a:ext>
            </a:extLst>
          </p:cNvPr>
          <p:cNvGraphicFramePr/>
          <p:nvPr>
            <p:extLst>
              <p:ext uri="{D42A27DB-BD31-4B8C-83A1-F6EECF244321}">
                <p14:modId xmlns:p14="http://schemas.microsoft.com/office/powerpoint/2010/main" val="823936653"/>
              </p:ext>
            </p:extLst>
          </p:nvPr>
        </p:nvGraphicFramePr>
        <p:xfrm>
          <a:off x="403004" y="1107997"/>
          <a:ext cx="9797452" cy="5478328"/>
        </p:xfrm>
        <a:graphic>
          <a:graphicData uri="http://schemas.openxmlformats.org/drawingml/2006/table">
            <a:tbl>
              <a:tblPr firstRow="1" firstCol="1" bandRow="1"/>
              <a:tblGrid>
                <a:gridCol w="1161890">
                  <a:extLst>
                    <a:ext uri="{9D8B030D-6E8A-4147-A177-3AD203B41FA5}">
                      <a16:colId xmlns:a16="http://schemas.microsoft.com/office/drawing/2014/main" val="1330064542"/>
                    </a:ext>
                  </a:extLst>
                </a:gridCol>
                <a:gridCol w="1769934">
                  <a:extLst>
                    <a:ext uri="{9D8B030D-6E8A-4147-A177-3AD203B41FA5}">
                      <a16:colId xmlns:a16="http://schemas.microsoft.com/office/drawing/2014/main" val="984136421"/>
                    </a:ext>
                  </a:extLst>
                </a:gridCol>
                <a:gridCol w="1441218">
                  <a:extLst>
                    <a:ext uri="{9D8B030D-6E8A-4147-A177-3AD203B41FA5}">
                      <a16:colId xmlns:a16="http://schemas.microsoft.com/office/drawing/2014/main" val="468524666"/>
                    </a:ext>
                  </a:extLst>
                </a:gridCol>
                <a:gridCol w="1481726">
                  <a:extLst>
                    <a:ext uri="{9D8B030D-6E8A-4147-A177-3AD203B41FA5}">
                      <a16:colId xmlns:a16="http://schemas.microsoft.com/office/drawing/2014/main" val="1380138842"/>
                    </a:ext>
                  </a:extLst>
                </a:gridCol>
                <a:gridCol w="1906919">
                  <a:extLst>
                    <a:ext uri="{9D8B030D-6E8A-4147-A177-3AD203B41FA5}">
                      <a16:colId xmlns:a16="http://schemas.microsoft.com/office/drawing/2014/main" val="1250166758"/>
                    </a:ext>
                  </a:extLst>
                </a:gridCol>
                <a:gridCol w="2035765">
                  <a:extLst>
                    <a:ext uri="{9D8B030D-6E8A-4147-A177-3AD203B41FA5}">
                      <a16:colId xmlns:a16="http://schemas.microsoft.com/office/drawing/2014/main" val="2852621213"/>
                    </a:ext>
                  </a:extLst>
                </a:gridCol>
              </a:tblGrid>
              <a:tr h="863258">
                <a:tc>
                  <a:txBody>
                    <a:bodyPr/>
                    <a:lstStyle/>
                    <a:p>
                      <a:pPr marL="0" marR="0" algn="ctr" fontAlgn="ctr">
                        <a:lnSpc>
                          <a:spcPct val="150000"/>
                        </a:lnSpc>
                        <a:spcBef>
                          <a:spcPts val="0"/>
                        </a:spcBef>
                        <a:spcAft>
                          <a:spcPts val="0"/>
                        </a:spcAft>
                      </a:pPr>
                      <a:r>
                        <a:rPr lang="en-US" sz="1900" b="1" i="0" u="none" strike="noStrike" dirty="0">
                          <a:solidFill>
                            <a:srgbClr val="3333FF"/>
                          </a:solidFill>
                          <a:effectLst/>
                          <a:latin typeface="Times New Roman" panose="02020603050405020304" pitchFamily="18" charset="0"/>
                          <a:cs typeface="Times New Roman" panose="02020603050405020304" pitchFamily="18" charset="0"/>
                        </a:rPr>
                        <a:t>HÓA TRỊ</a:t>
                      </a: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PHIÊN ÂM</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a:solidFill>
                            <a:srgbClr val="3333FF"/>
                          </a:solidFill>
                          <a:effectLst/>
                          <a:latin typeface="Times New Roman" panose="02020603050405020304" pitchFamily="18" charset="0"/>
                          <a:cs typeface="Times New Roman" panose="02020603050405020304" pitchFamily="18" charset="0"/>
                        </a:rPr>
                        <a:t>IUPAC</a:t>
                      </a:r>
                      <a:endParaRPr lang="en-US" sz="1900" b="1" i="0" u="none" strike="noStrike">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KHHH</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TIẾNG VIỆT</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u="none" strike="noStrike" dirty="0">
                          <a:solidFill>
                            <a:srgbClr val="FF0000"/>
                          </a:solidFill>
                          <a:effectLst/>
                          <a:latin typeface="Times New Roman" panose="02020603050405020304" pitchFamily="18" charset="0"/>
                          <a:cs typeface="Times New Roman" panose="02020603050405020304" pitchFamily="18" charset="0"/>
                        </a:rPr>
                        <a:t> </a:t>
                      </a:r>
                      <a:endParaRPr lang="en-US" sz="19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3185586741"/>
                  </a:ext>
                </a:extLst>
              </a:tr>
              <a:tr h="461507">
                <a:tc rowSpan="10">
                  <a:txBody>
                    <a:bodyPr/>
                    <a:lstStyle/>
                    <a:p>
                      <a:pPr marL="0" marR="0" algn="ctr"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I</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/pəˈtæsiəm/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Potassium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K</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Kali</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Khi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1274381684"/>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səʊdiəm</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Sodium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Na</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Natri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Nào</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391046599"/>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sɪlvər</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Silver</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Ag</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Bạc</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Bạc</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176232893"/>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/ˈklɔːriːn/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Chlorine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Cl</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Clo</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Clo</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7371390"/>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/ˈlɪ</a:t>
                      </a:r>
                      <a:r>
                        <a:rPr lang="el-GR" sz="1900" u="none" strike="noStrike">
                          <a:solidFill>
                            <a:schemeClr val="tx1"/>
                          </a:solidFill>
                          <a:effectLst/>
                          <a:latin typeface="Times New Roman" panose="02020603050405020304" pitchFamily="18" charset="0"/>
                          <a:cs typeface="Times New Roman" panose="02020603050405020304" pitchFamily="18" charset="0"/>
                        </a:rPr>
                        <a:t>θ</a:t>
                      </a:r>
                      <a:r>
                        <a:rPr lang="en-US" sz="1900" u="none" strike="noStrike">
                          <a:solidFill>
                            <a:schemeClr val="tx1"/>
                          </a:solidFill>
                          <a:effectLst/>
                          <a:latin typeface="Times New Roman" panose="02020603050405020304" pitchFamily="18" charset="0"/>
                          <a:cs typeface="Times New Roman" panose="02020603050405020304" pitchFamily="18" charset="0"/>
                        </a:rPr>
                        <a:t>iəm/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Lithium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Li</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Liti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Lắng</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610803271"/>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/ˈaɪədaɪn/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Iodine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I</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Iốt</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Nhất</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509596262"/>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/ˈhaɪdrədʒən/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Hydrogen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H</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Hả</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1249178033"/>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/ˈbrəʊmiːn/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Bromine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Br</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Bromine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389521109"/>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/haɪˈdrɒksaɪd/</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hydroxide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-OH</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hydroxide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1584687846"/>
                  </a:ext>
                </a:extLst>
              </a:tr>
              <a:tr h="461507">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/ˈnaɪtreɪt/</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nitrate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-NO</a:t>
                      </a:r>
                      <a:r>
                        <a:rPr lang="en-US" sz="1900" b="1" u="none" strike="noStrike" baseline="-25000" dirty="0">
                          <a:solidFill>
                            <a:schemeClr val="tx1"/>
                          </a:solidFill>
                          <a:effectLst/>
                          <a:latin typeface="Times New Roman" panose="02020603050405020304" pitchFamily="18" charset="0"/>
                          <a:cs typeface="Times New Roman" panose="02020603050405020304" pitchFamily="18" charset="0"/>
                        </a:rPr>
                        <a:t>3</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nitrate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2559505906"/>
                  </a:ext>
                </a:extLst>
              </a:tr>
            </a:tbl>
          </a:graphicData>
        </a:graphic>
      </p:graphicFrame>
      <p:sp>
        <p:nvSpPr>
          <p:cNvPr id="4" name="TextBox 3">
            <a:extLst>
              <a:ext uri="{FF2B5EF4-FFF2-40B4-BE49-F238E27FC236}">
                <a16:creationId xmlns:a16="http://schemas.microsoft.com/office/drawing/2014/main" id="{914627B1-BDB4-46CF-99A3-9B0F1D449F69}"/>
              </a:ext>
            </a:extLst>
          </p:cNvPr>
          <p:cNvSpPr txBox="1">
            <a:spLocks noChangeArrowheads="1"/>
          </p:cNvSpPr>
          <p:nvPr/>
        </p:nvSpPr>
        <p:spPr bwMode="auto">
          <a:xfrm>
            <a:off x="13608" y="253097"/>
            <a:ext cx="121783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tabLst>
                <a:tab pos="342900" algn="l"/>
                <a:tab pos="457200" algn="l"/>
                <a:tab pos="6858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pPr>
            <a:r>
              <a:rPr lang="en-US" altLang="en-US" sz="6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 ÔN BÀI</a:t>
            </a:r>
          </a:p>
        </p:txBody>
      </p:sp>
      <p:pic>
        <p:nvPicPr>
          <p:cNvPr id="2" name="HÓA TRỊ I">
            <a:hlinkClick r:id="" action="ppaction://media"/>
            <a:extLst>
              <a:ext uri="{FF2B5EF4-FFF2-40B4-BE49-F238E27FC236}">
                <a16:creationId xmlns:a16="http://schemas.microsoft.com/office/drawing/2014/main" id="{BD22DDEA-0C09-4B3F-9B13-967D60783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4554" y="1107997"/>
            <a:ext cx="609600" cy="609600"/>
          </a:xfrm>
          <a:prstGeom prst="rect">
            <a:avLst/>
          </a:prstGeom>
        </p:spPr>
      </p:pic>
    </p:spTree>
    <p:extLst>
      <p:ext uri="{BB962C8B-B14F-4D97-AF65-F5344CB8AC3E}">
        <p14:creationId xmlns:p14="http://schemas.microsoft.com/office/powerpoint/2010/main" val="42518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2000"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7EB9C778-53D1-46C4-AC63-CAE0FC22C725}"/>
              </a:ext>
            </a:extLst>
          </p:cNvPr>
          <p:cNvSpPr txBox="1">
            <a:spLocks noChangeArrowheads="1"/>
          </p:cNvSpPr>
          <p:nvPr/>
        </p:nvSpPr>
        <p:spPr>
          <a:xfrm>
            <a:off x="8737600" y="6356351"/>
            <a:ext cx="2844800" cy="365125"/>
          </a:xfrm>
          <a:prstGeom prst="rect">
            <a:avLst/>
          </a:prstGeom>
        </p:spPr>
        <p:txBody>
          <a:bodyPr/>
          <a:lstStyle>
            <a:defPPr>
              <a:defRPr lang="en-US"/>
            </a:defPPr>
            <a:lvl1pPr algn="l" rtl="0" fontAlgn="base">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990575" indent="-380990" algn="l" rtl="0" fontAlgn="base">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1523962" indent="-304792" algn="l" rtl="0" fontAlgn="base">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2133547" indent="-304792" algn="l" rtl="0" fontAlgn="base">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2743131" indent="-304792" algn="l" rtl="0" fontAlgn="base">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3352716" indent="-304792" algn="l" defTabSz="914400" rtl="0" eaLnBrk="0" fontAlgn="base" latinLnBrk="0" hangingPunct="0">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3962301" indent="-304792" algn="l" defTabSz="914400" rtl="0" eaLnBrk="0" fontAlgn="base" latinLnBrk="0" hangingPunct="0">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4571886" indent="-304792" algn="l" defTabSz="914400" rtl="0" eaLnBrk="0" fontAlgn="base" latinLnBrk="0" hangingPunct="0">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5181470" indent="-304792" algn="l" defTabSz="914400" rtl="0" eaLnBrk="0" fontAlgn="base" latinLnBrk="0" hangingPunct="0">
              <a:spcBef>
                <a:spcPct val="0"/>
              </a:spcBef>
              <a:spcAft>
                <a:spcPct val="0"/>
              </a:spcAft>
              <a:buClr>
                <a:srgbClr val="000000"/>
              </a:buClr>
              <a:buFont typeface="Arial" panose="020B0604020202020204" pitchFamily="34" charset="0"/>
              <a:defRPr sz="1867"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defRPr/>
            </a:pPr>
            <a:fld id="{2868631F-6808-4658-9989-00573B6CC6C5}" type="slidenum">
              <a:rPr lang="en-US" altLang="en-US" smtClean="0"/>
              <a:pPr>
                <a:defRPr/>
              </a:pPr>
              <a:t>40</a:t>
            </a:fld>
            <a:endParaRPr lang="en-US" altLang="en-US"/>
          </a:p>
        </p:txBody>
      </p:sp>
      <p:graphicFrame>
        <p:nvGraphicFramePr>
          <p:cNvPr id="7" name="Table 3">
            <a:extLst>
              <a:ext uri="{FF2B5EF4-FFF2-40B4-BE49-F238E27FC236}">
                <a16:creationId xmlns:a16="http://schemas.microsoft.com/office/drawing/2014/main" id="{A8A8FC3D-10E3-4B97-8707-90C75D00AB14}"/>
              </a:ext>
            </a:extLst>
          </p:cNvPr>
          <p:cNvGraphicFramePr>
            <a:graphicFrameLocks noGrp="1"/>
          </p:cNvGraphicFramePr>
          <p:nvPr/>
        </p:nvGraphicFramePr>
        <p:xfrm>
          <a:off x="477078" y="2086424"/>
          <a:ext cx="11237844" cy="4120313"/>
        </p:xfrm>
        <a:graphic>
          <a:graphicData uri="http://schemas.openxmlformats.org/drawingml/2006/table">
            <a:tbl>
              <a:tblPr firstRow="1" bandRow="1">
                <a:tableStyleId>{5940675A-B579-460E-94D1-54222C63F5DA}</a:tableStyleId>
              </a:tblPr>
              <a:tblGrid>
                <a:gridCol w="2247569">
                  <a:extLst>
                    <a:ext uri="{9D8B030D-6E8A-4147-A177-3AD203B41FA5}">
                      <a16:colId xmlns:a16="http://schemas.microsoft.com/office/drawing/2014/main" val="1306599733"/>
                    </a:ext>
                  </a:extLst>
                </a:gridCol>
                <a:gridCol w="1734449">
                  <a:extLst>
                    <a:ext uri="{9D8B030D-6E8A-4147-A177-3AD203B41FA5}">
                      <a16:colId xmlns:a16="http://schemas.microsoft.com/office/drawing/2014/main" val="3536962402"/>
                    </a:ext>
                  </a:extLst>
                </a:gridCol>
                <a:gridCol w="1202591">
                  <a:extLst>
                    <a:ext uri="{9D8B030D-6E8A-4147-A177-3AD203B41FA5}">
                      <a16:colId xmlns:a16="http://schemas.microsoft.com/office/drawing/2014/main" val="2835274342"/>
                    </a:ext>
                  </a:extLst>
                </a:gridCol>
                <a:gridCol w="3080907">
                  <a:extLst>
                    <a:ext uri="{9D8B030D-6E8A-4147-A177-3AD203B41FA5}">
                      <a16:colId xmlns:a16="http://schemas.microsoft.com/office/drawing/2014/main" val="2533646600"/>
                    </a:ext>
                  </a:extLst>
                </a:gridCol>
                <a:gridCol w="2972328">
                  <a:extLst>
                    <a:ext uri="{9D8B030D-6E8A-4147-A177-3AD203B41FA5}">
                      <a16:colId xmlns:a16="http://schemas.microsoft.com/office/drawing/2014/main" val="406537741"/>
                    </a:ext>
                  </a:extLst>
                </a:gridCol>
              </a:tblGrid>
              <a:tr h="965496">
                <a:tc gridSpan="5">
                  <a:txBody>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ĐIỂM QUÁ TRÌNH</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514599"/>
                  </a:ext>
                </a:extLst>
              </a:tr>
              <a:tr h="1149181">
                <a:tc rowSpan="2">
                  <a:txBody>
                    <a:bodyPr/>
                    <a:lstStyle/>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BÀI TẬP TUẦN 4</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gridSpan="2">
                  <a: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b="1" dirty="0">
                          <a:solidFill>
                            <a:srgbClr val="2A08B8"/>
                          </a:solidFill>
                          <a:latin typeface="Times New Roman" panose="02020603050405020304" pitchFamily="18" charset="0"/>
                          <a:cs typeface="Times New Roman" panose="02020603050405020304" pitchFamily="18" charset="0"/>
                        </a:rPr>
                        <a:t>BÀI TẬP TUẦN 5</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hMerge="1">
                  <a:txBody>
                    <a:bodyPr/>
                    <a:lstStyle/>
                    <a:p>
                      <a:endParaRPr lang="en-US"/>
                    </a:p>
                  </a:txBody>
                  <a:tcPr/>
                </a:tc>
                <a:tc rowSpan="2">
                  <a:txBody>
                    <a:bodyPr/>
                    <a:lstStyle/>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XEM BÀI LMS</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b="1" dirty="0">
                          <a:solidFill>
                            <a:srgbClr val="2A08B8"/>
                          </a:solidFill>
                          <a:latin typeface="Times New Roman" panose="02020603050405020304" pitchFamily="18" charset="0"/>
                          <a:cs typeface="Times New Roman" panose="02020603050405020304" pitchFamily="18" charset="0"/>
                        </a:rPr>
                        <a:t>TỪ TUẦN 1 ĐẾN TUẦN 14</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rowSpan="2">
                  <a:txBody>
                    <a:bodyPr/>
                    <a:lstStyle/>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LÀM BÀI TẬP LMS </a:t>
                      </a:r>
                    </a:p>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TỪ TUẦN 7 ĐẾN TUẦN 14</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832524971"/>
                  </a:ext>
                </a:extLst>
              </a:tr>
              <a:tr h="1040140">
                <a:tc vMerge="1">
                  <a:txBody>
                    <a:bodyPr/>
                    <a:lstStyle/>
                    <a:p>
                      <a:pPr algn="ctr"/>
                      <a:endParaRPr lang="en-US" dirty="0">
                        <a:latin typeface="Times New Roman" panose="02020603050405020304" pitchFamily="18" charset="0"/>
                        <a:cs typeface="Times New Roman" panose="02020603050405020304" pitchFamily="18" charset="0"/>
                      </a:endParaRPr>
                    </a:p>
                  </a:txBody>
                  <a:tcPr anchor="ctr"/>
                </a:tc>
                <a:tc>
                  <a:txBody>
                    <a:bodyPr/>
                    <a:lstStyle/>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KHÔNG ĐẠT (DO THIẾU)</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a:txBody>
                    <a:bodyPr/>
                    <a:lstStyle/>
                    <a:p>
                      <a:pPr algn="ctr">
                        <a:lnSpc>
                          <a:spcPct val="150000"/>
                        </a:lnSpc>
                      </a:pPr>
                      <a:r>
                        <a:rPr lang="en-US" b="1" dirty="0">
                          <a:solidFill>
                            <a:srgbClr val="2A08B8"/>
                          </a:solidFill>
                          <a:latin typeface="Times New Roman" panose="02020603050405020304" pitchFamily="18" charset="0"/>
                          <a:cs typeface="Times New Roman" panose="02020603050405020304" pitchFamily="18" charset="0"/>
                        </a:rPr>
                        <a:t>ĐẠT</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vMerge="1">
                  <a:txBody>
                    <a:bodyPr/>
                    <a:lstStyle/>
                    <a:p>
                      <a:pPr algn="ctr"/>
                      <a:endParaRPr lang="en-US" dirty="0">
                        <a:latin typeface="Times New Roman" panose="02020603050405020304" pitchFamily="18" charset="0"/>
                        <a:cs typeface="Times New Roman" panose="02020603050405020304" pitchFamily="18" charset="0"/>
                      </a:endParaRPr>
                    </a:p>
                  </a:txBody>
                  <a:tcPr anchor="ctr"/>
                </a:tc>
                <a:tc vMerge="1">
                  <a:txBody>
                    <a:bodyPr/>
                    <a:lstStyle/>
                    <a:p>
                      <a:pPr algn="ct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608255"/>
                  </a:ext>
                </a:extLst>
              </a:tr>
              <a:tr h="965496">
                <a:tc>
                  <a: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rgbClr val="92D050"/>
                      </a:solidFill>
                      <a:prstDash val="solid"/>
                      <a:round/>
                      <a:headEnd type="none" w="med" len="med"/>
                      <a:tailEnd type="none" w="med" len="med"/>
                    </a:lnL>
                    <a:lnR w="38100" cap="flat" cmpd="sng" algn="ctr">
                      <a:solidFill>
                        <a:srgbClr val="92D050"/>
                      </a:solidFill>
                      <a:prstDash val="solid"/>
                      <a:round/>
                      <a:headEnd type="none" w="med" len="med"/>
                      <a:tailEnd type="none" w="med" len="med"/>
                    </a:lnR>
                    <a:lnT w="38100" cap="flat" cmpd="sng" algn="ctr">
                      <a:solidFill>
                        <a:srgbClr val="92D050"/>
                      </a:solidFill>
                      <a:prstDash val="solid"/>
                      <a:round/>
                      <a:headEnd type="none" w="med" len="med"/>
                      <a:tailEnd type="none" w="med" len="med"/>
                    </a:lnT>
                    <a:lnB w="381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3157704670"/>
                  </a:ext>
                </a:extLst>
              </a:tr>
            </a:tbl>
          </a:graphicData>
        </a:graphic>
      </p:graphicFrame>
      <p:sp>
        <p:nvSpPr>
          <p:cNvPr id="8" name="TextBox 6">
            <a:extLst>
              <a:ext uri="{FF2B5EF4-FFF2-40B4-BE49-F238E27FC236}">
                <a16:creationId xmlns:a16="http://schemas.microsoft.com/office/drawing/2014/main" id="{F6662023-A806-4185-92F8-71B27BC85E28}"/>
              </a:ext>
            </a:extLst>
          </p:cNvPr>
          <p:cNvSpPr txBox="1">
            <a:spLocks noChangeArrowheads="1"/>
          </p:cNvSpPr>
          <p:nvPr/>
        </p:nvSpPr>
        <p:spPr bwMode="auto">
          <a:xfrm>
            <a:off x="0" y="260648"/>
            <a:ext cx="12192000"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200" b="1" dirty="0">
                <a:latin typeface="Times New Roman" panose="02020603050405020304" pitchFamily="18" charset="0"/>
                <a:sym typeface="Arial" panose="020B0604020202020204" pitchFamily="34" charset="0"/>
              </a:rPr>
              <a:t>THỜI GIAN THỐNG KÊ HỌC SINH XEM LẠI BÀI, LÀM BÀI</a:t>
            </a:r>
          </a:p>
          <a:p>
            <a:pPr algn="ctr" eaLnBrk="1" hangingPunct="1">
              <a:lnSpc>
                <a:spcPct val="150000"/>
              </a:lnSpc>
              <a:spcBef>
                <a:spcPct val="0"/>
              </a:spcBef>
              <a:buFontTx/>
              <a:buNone/>
            </a:pPr>
            <a:r>
              <a:rPr lang="en-US" altLang="en-US" sz="3200" b="1" dirty="0">
                <a:latin typeface="Times New Roman" panose="02020603050405020304" pitchFamily="18" charset="0"/>
                <a:sym typeface="Arial" panose="020B0604020202020204" pitchFamily="34" charset="0"/>
              </a:rPr>
              <a:t>THÁNG 9 + 10 + 11: 14g </a:t>
            </a:r>
            <a:r>
              <a:rPr lang="en-US" altLang="en-US" sz="3200" b="1" dirty="0" err="1">
                <a:latin typeface="Times New Roman" panose="02020603050405020304" pitchFamily="18" charset="0"/>
                <a:sym typeface="Arial" panose="020B0604020202020204" pitchFamily="34" charset="0"/>
              </a:rPr>
              <a:t>Thứ</a:t>
            </a:r>
            <a:r>
              <a:rPr lang="en-US" altLang="en-US" sz="3200" b="1" dirty="0">
                <a:latin typeface="Times New Roman" panose="02020603050405020304" pitchFamily="18" charset="0"/>
                <a:sym typeface="Arial" panose="020B0604020202020204" pitchFamily="34" charset="0"/>
              </a:rPr>
              <a:t> 7 27/11/2021</a:t>
            </a:r>
          </a:p>
        </p:txBody>
      </p:sp>
    </p:spTree>
    <p:extLst>
      <p:ext uri="{BB962C8B-B14F-4D97-AF65-F5344CB8AC3E}">
        <p14:creationId xmlns:p14="http://schemas.microsoft.com/office/powerpoint/2010/main" val="1773122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AAF0C06-B7E7-45C6-8CED-891C52AB80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6638" y="4937125"/>
            <a:ext cx="2265362"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E03725-678C-4256-9236-56D4934BEB3E}"/>
              </a:ext>
            </a:extLst>
          </p:cNvPr>
          <p:cNvSpPr txBox="1"/>
          <p:nvPr/>
        </p:nvSpPr>
        <p:spPr>
          <a:xfrm>
            <a:off x="6419" y="0"/>
            <a:ext cx="11130141" cy="6225230"/>
          </a:xfrm>
          <a:prstGeom prst="rect">
            <a:avLst/>
          </a:prstGeom>
          <a:noFill/>
        </p:spPr>
        <p:txBody>
          <a:bodyPr wrap="square">
            <a:spAutoFit/>
          </a:bodyPr>
          <a:lstStyle/>
          <a:p>
            <a:pPr algn="ctr" eaLnBrk="1" hangingPunct="1">
              <a:lnSpc>
                <a:spcPct val="150000"/>
              </a:lnSpc>
              <a:defRPr/>
            </a:pPr>
            <a:r>
              <a:rPr lang="en-US" altLang="en-US" sz="5400" b="1" dirty="0">
                <a:solidFill>
                  <a:srgbClr val="FF0000"/>
                </a:solidFill>
                <a:latin typeface="Times New Roman" panose="02020603050405020304" pitchFamily="18" charset="0"/>
                <a:cs typeface="Times New Roman" panose="02020603050405020304" pitchFamily="18" charset="0"/>
              </a:rPr>
              <a:t>E/ DẶN DÒ</a:t>
            </a:r>
          </a:p>
          <a:p>
            <a:pPr algn="ctr" eaLnBrk="1" hangingPunct="1">
              <a:lnSpc>
                <a:spcPct val="150000"/>
              </a:lnSpc>
              <a:defRPr/>
            </a:pPr>
            <a:r>
              <a:rPr lang="en-US" altLang="en-US" sz="3600" b="1" dirty="0">
                <a:latin typeface="Times New Roman" panose="02020603050405020304" pitchFamily="18" charset="0"/>
                <a:cs typeface="Times New Roman" panose="02020603050405020304" pitchFamily="18" charset="0"/>
              </a:rPr>
              <a:t>1.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cột</a:t>
            </a:r>
            <a:r>
              <a:rPr lang="en-US" altLang="en-US" sz="3600" b="1" dirty="0">
                <a:latin typeface="Times New Roman" panose="02020603050405020304" pitchFamily="18" charset="0"/>
                <a:cs typeface="Times New Roman" panose="02020603050405020304" pitchFamily="18" charset="0"/>
              </a:rPr>
              <a:t> 1, </a:t>
            </a:r>
            <a:r>
              <a:rPr lang="en-US" altLang="en-US" sz="3600" b="1" dirty="0" err="1">
                <a:latin typeface="Times New Roman" panose="02020603050405020304" pitchFamily="18" charset="0"/>
                <a:cs typeface="Times New Roman" panose="02020603050405020304" pitchFamily="18" charset="0"/>
              </a:rPr>
              <a:t>cột</a:t>
            </a:r>
            <a:r>
              <a:rPr lang="en-US" altLang="en-US" sz="3600" b="1" dirty="0">
                <a:latin typeface="Times New Roman" panose="02020603050405020304" pitchFamily="18" charset="0"/>
                <a:cs typeface="Times New Roman" panose="02020603050405020304" pitchFamily="18" charset="0"/>
              </a:rPr>
              <a:t> 3, </a:t>
            </a:r>
            <a:r>
              <a:rPr lang="en-US" altLang="en-US" sz="3600" b="1" dirty="0" err="1">
                <a:latin typeface="Times New Roman" panose="02020603050405020304" pitchFamily="18" charset="0"/>
                <a:cs typeface="Times New Roman" panose="02020603050405020304" pitchFamily="18" charset="0"/>
              </a:rPr>
              <a:t>cột</a:t>
            </a:r>
            <a:r>
              <a:rPr lang="en-US" altLang="en-US" sz="3600" b="1" dirty="0">
                <a:latin typeface="Times New Roman" panose="02020603050405020304" pitchFamily="18" charset="0"/>
                <a:cs typeface="Times New Roman" panose="02020603050405020304" pitchFamily="18" charset="0"/>
              </a:rPr>
              <a:t> 4.</a:t>
            </a:r>
          </a:p>
          <a:p>
            <a:pPr algn="ctr" eaLnBrk="1" hangingPunct="1">
              <a:lnSpc>
                <a:spcPct val="150000"/>
              </a:lnSpc>
              <a:buClrTx/>
              <a:buFontTx/>
              <a:buNone/>
            </a:pPr>
            <a:r>
              <a:rPr lang="en-US" altLang="en-US" sz="3600" b="1" dirty="0">
                <a:latin typeface="Times New Roman" panose="02020603050405020304" pitchFamily="18" charset="0"/>
                <a:cs typeface="Times New Roman" panose="02020603050405020304" pitchFamily="18" charset="0"/>
              </a:rPr>
              <a:t>2. </a:t>
            </a:r>
            <a:r>
              <a:rPr lang="en-US" altLang="en-US" sz="3600" b="1" dirty="0" err="1">
                <a:latin typeface="Times New Roman" panose="02020603050405020304" pitchFamily="18" charset="0"/>
                <a:cs typeface="Times New Roman" panose="02020603050405020304" pitchFamily="18" charset="0"/>
              </a:rPr>
              <a:t>Vào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trang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lms</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BÀI TẬP HÓA 9 TUẦN 9</a:t>
            </a:r>
          </a:p>
          <a:p>
            <a:pPr algn="ctr" eaLnBrk="1" hangingPunct="1">
              <a:lnSpc>
                <a:spcPct val="150000"/>
              </a:lnSpc>
              <a:buClrTx/>
              <a:buFontTx/>
              <a:buNone/>
            </a:pPr>
            <a:r>
              <a:rPr lang="en-US" altLang="en-US" sz="3600" b="1" dirty="0">
                <a:latin typeface="Times New Roman" panose="02020603050405020304" pitchFamily="18" charset="0"/>
                <a:cs typeface="Times New Roman" panose="02020603050405020304" pitchFamily="18" charset="0"/>
              </a:rPr>
              <a:t>(</a:t>
            </a:r>
            <a:r>
              <a:rPr lang="en-US" altLang="en-US" sz="3600" b="1" dirty="0" err="1">
                <a:latin typeface="Times New Roman" panose="02020603050405020304" pitchFamily="18" charset="0"/>
                <a:cs typeface="Times New Roman" panose="02020603050405020304" pitchFamily="18" charset="0"/>
              </a:rPr>
              <a:t>trắc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nghiệm</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nội</a:t>
            </a:r>
            <a:r>
              <a:rPr lang="en-US" altLang="en-US" sz="3600" b="1" dirty="0">
                <a:latin typeface="Times New Roman" panose="02020603050405020304" pitchFamily="18" charset="0"/>
                <a:cs typeface="Times New Roman" panose="02020603050405020304" pitchFamily="18" charset="0"/>
              </a:rPr>
              <a:t> dung HÓA TRỊ, TÍNH PHÂN TỬ KHỐI, HIỆN TƯỢNG VẬT LÝ/HÓA HỌC) </a:t>
            </a:r>
          </a:p>
          <a:p>
            <a:pPr algn="ctr" eaLnBrk="1" hangingPunct="1">
              <a:lnSpc>
                <a:spcPct val="150000"/>
              </a:lnSpc>
              <a:buClrTx/>
              <a:buFontTx/>
              <a:buNone/>
            </a:pPr>
            <a:r>
              <a:rPr lang="en-US" altLang="en-US" sz="3600" b="1" dirty="0" err="1">
                <a:latin typeface="Times New Roman" panose="02020603050405020304" pitchFamily="18" charset="0"/>
                <a:cs typeface="Times New Roman" panose="02020603050405020304" pitchFamily="18" charset="0"/>
              </a:rPr>
              <a:t>từ</a:t>
            </a:r>
            <a:r>
              <a:rPr lang="en-US" altLang="en-US" sz="3600" b="1" dirty="0">
                <a:latin typeface="Times New Roman" panose="02020603050405020304" pitchFamily="18" charset="0"/>
                <a:cs typeface="Times New Roman" panose="02020603050405020304" pitchFamily="18" charset="0"/>
              </a:rPr>
              <a:t> 1/11/2021 </a:t>
            </a:r>
            <a:r>
              <a:rPr lang="en-US" altLang="en-US" sz="3600" b="1" dirty="0" err="1">
                <a:latin typeface="Times New Roman" panose="02020603050405020304" pitchFamily="18" charset="0"/>
                <a:cs typeface="Times New Roman" panose="02020603050405020304" pitchFamily="18" charset="0"/>
              </a:rPr>
              <a:t>đến</a:t>
            </a:r>
            <a:r>
              <a:rPr lang="en-US" altLang="en-US" sz="3600" b="1" dirty="0">
                <a:latin typeface="Times New Roman" panose="02020603050405020304" pitchFamily="18" charset="0"/>
                <a:cs typeface="Times New Roman" panose="02020603050405020304" pitchFamily="18" charset="0"/>
              </a:rPr>
              <a:t> 14g 27/11/2021.</a:t>
            </a:r>
          </a:p>
          <a:p>
            <a:pPr algn="ctr" eaLnBrk="1" hangingPunct="1">
              <a:lnSpc>
                <a:spcPct val="150000"/>
              </a:lnSpc>
              <a:defRPr/>
            </a:pPr>
            <a:r>
              <a:rPr lang="en-US" altLang="en-US" sz="3600" b="1" dirty="0">
                <a:latin typeface="Times New Roman" panose="02020603050405020304" pitchFamily="18" charset="0"/>
                <a:cs typeface="Times New Roman" panose="02020603050405020304" pitchFamily="18" charset="0"/>
              </a:rPr>
              <a:t>3. </a:t>
            </a:r>
            <a:r>
              <a:rPr lang="en-US" altLang="en-US" sz="3600" b="1" dirty="0" err="1">
                <a:latin typeface="Times New Roman" panose="02020603050405020304" pitchFamily="18" charset="0"/>
                <a:cs typeface="Times New Roman" panose="02020603050405020304" pitchFamily="18" charset="0"/>
              </a:rPr>
              <a:t>Vào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trang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lms</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bài</a:t>
            </a:r>
            <a:r>
              <a:rPr lang="en-US" altLang="en-US" sz="3600" b="1" dirty="0">
                <a:latin typeface="Times New Roman" panose="02020603050405020304" pitchFamily="18" charset="0"/>
                <a:cs typeface="Times New Roman" panose="02020603050405020304" pitchFamily="18" charset="0"/>
              </a:rPr>
              <a:t>. (GVBM </a:t>
            </a:r>
            <a:r>
              <a:rPr lang="en-US" altLang="en-US" sz="3600" b="1" dirty="0" err="1">
                <a:latin typeface="Times New Roman" panose="02020603050405020304" pitchFamily="18" charset="0"/>
                <a:cs typeface="Times New Roman" panose="02020603050405020304" pitchFamily="18" charset="0"/>
              </a:rPr>
              <a:t>ghi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nhận</a:t>
            </a:r>
            <a:r>
              <a:rPr lang="en-US" altLang="en-US" sz="36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674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23B77D-6C08-4641-9A52-81F4964B3D55}"/>
              </a:ext>
            </a:extLst>
          </p:cNvPr>
          <p:cNvGraphicFramePr/>
          <p:nvPr/>
        </p:nvGraphicFramePr>
        <p:xfrm>
          <a:off x="271941" y="270343"/>
          <a:ext cx="9998493" cy="6317313"/>
        </p:xfrm>
        <a:graphic>
          <a:graphicData uri="http://schemas.openxmlformats.org/drawingml/2006/table">
            <a:tbl>
              <a:tblPr firstRow="1" firstCol="1" bandRow="1"/>
              <a:tblGrid>
                <a:gridCol w="1185732">
                  <a:extLst>
                    <a:ext uri="{9D8B030D-6E8A-4147-A177-3AD203B41FA5}">
                      <a16:colId xmlns:a16="http://schemas.microsoft.com/office/drawing/2014/main" val="1330064542"/>
                    </a:ext>
                  </a:extLst>
                </a:gridCol>
                <a:gridCol w="1806252">
                  <a:extLst>
                    <a:ext uri="{9D8B030D-6E8A-4147-A177-3AD203B41FA5}">
                      <a16:colId xmlns:a16="http://schemas.microsoft.com/office/drawing/2014/main" val="984136421"/>
                    </a:ext>
                  </a:extLst>
                </a:gridCol>
                <a:gridCol w="1768738">
                  <a:extLst>
                    <a:ext uri="{9D8B030D-6E8A-4147-A177-3AD203B41FA5}">
                      <a16:colId xmlns:a16="http://schemas.microsoft.com/office/drawing/2014/main" val="468524666"/>
                    </a:ext>
                  </a:extLst>
                </a:gridCol>
                <a:gridCol w="1455856">
                  <a:extLst>
                    <a:ext uri="{9D8B030D-6E8A-4147-A177-3AD203B41FA5}">
                      <a16:colId xmlns:a16="http://schemas.microsoft.com/office/drawing/2014/main" val="1380138842"/>
                    </a:ext>
                  </a:extLst>
                </a:gridCol>
                <a:gridCol w="1953913">
                  <a:extLst>
                    <a:ext uri="{9D8B030D-6E8A-4147-A177-3AD203B41FA5}">
                      <a16:colId xmlns:a16="http://schemas.microsoft.com/office/drawing/2014/main" val="1250166758"/>
                    </a:ext>
                  </a:extLst>
                </a:gridCol>
                <a:gridCol w="1828002">
                  <a:extLst>
                    <a:ext uri="{9D8B030D-6E8A-4147-A177-3AD203B41FA5}">
                      <a16:colId xmlns:a16="http://schemas.microsoft.com/office/drawing/2014/main" val="2852621213"/>
                    </a:ext>
                  </a:extLst>
                </a:gridCol>
              </a:tblGrid>
              <a:tr h="878283">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HÓA TRỊ</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PHIÊN ÂM</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IUPAC</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KHHH</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TIẾNG VIỆT</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ctr" fontAlgn="ctr">
                        <a:lnSpc>
                          <a:spcPct val="150000"/>
                        </a:lnSpc>
                        <a:spcBef>
                          <a:spcPts val="0"/>
                        </a:spcBef>
                        <a:spcAft>
                          <a:spcPts val="0"/>
                        </a:spcAft>
                      </a:pPr>
                      <a:r>
                        <a:rPr lang="en-US" sz="1900" u="none" strike="noStrike" dirty="0">
                          <a:solidFill>
                            <a:srgbClr val="FF0000"/>
                          </a:solidFill>
                          <a:effectLst/>
                          <a:latin typeface="Times New Roman" panose="02020603050405020304" pitchFamily="18" charset="0"/>
                          <a:cs typeface="Times New Roman" panose="02020603050405020304" pitchFamily="18" charset="0"/>
                        </a:rPr>
                        <a:t> </a:t>
                      </a:r>
                      <a:endParaRPr lang="en-US" sz="19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70043" marR="70043" marT="9728" marB="0" anchor="ctr"/>
                </a:tc>
                <a:extLst>
                  <a:ext uri="{0D108BD9-81ED-4DB2-BD59-A6C34878D82A}">
                    <a16:rowId xmlns:a16="http://schemas.microsoft.com/office/drawing/2014/main" val="3185586741"/>
                  </a:ext>
                </a:extLst>
              </a:tr>
              <a:tr h="467419">
                <a:tc rowSpan="12">
                  <a:txBody>
                    <a:bodyPr/>
                    <a:lstStyle/>
                    <a:p>
                      <a:pPr marL="0" marR="0" algn="ctr"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II</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043" marR="70043" marT="9728"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mæɡˈniːziəm</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Magnesium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Mg</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Magie</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Má</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1274381684"/>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kælsiəm</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Calcium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Ca</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Canxi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Cản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230054902"/>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/ˈɒksɪdʒən/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Oxygen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O</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Oxi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Ông</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3542270205"/>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/ˈberiəm/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Barium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Ba</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Bari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Ba</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391046599"/>
                  </a:ext>
                </a:extLst>
              </a:tr>
              <a:tr h="410753">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/liːd/</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Lead</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Pb</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Chì</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Phá</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176232893"/>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/ˈkɒpə(r)/</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Copper</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Cu</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Đồng</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Cửa</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7371390"/>
                  </a:ext>
                </a:extLst>
              </a:tr>
              <a:tr h="410753">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/ˈmɜːkjəri/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Mercury</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Hg</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Thủy</a:t>
                      </a:r>
                      <a:r>
                        <a:rPr lang="en-US" sz="1900" u="none" strike="noStrike" dirty="0">
                          <a:solidFill>
                            <a:schemeClr val="tx1"/>
                          </a:solidFill>
                          <a:effectLst/>
                          <a:latin typeface="Times New Roman" panose="02020603050405020304" pitchFamily="18" charset="0"/>
                          <a:cs typeface="Times New Roman" panose="02020603050405020304" pitchFamily="18" charset="0"/>
                        </a:rPr>
                        <a:t> </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ngân</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Hg</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610803271"/>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/zɪŋk/</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Zinc</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Zn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Kẽm</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Kẽm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509596262"/>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sʌlfaɪd</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sulfide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sulfide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1249178033"/>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sʌlfaɪt</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sulfite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=SO</a:t>
                      </a:r>
                      <a:r>
                        <a:rPr lang="en-US" sz="1900" b="1" u="none" strike="noStrike" baseline="-25000" dirty="0">
                          <a:solidFill>
                            <a:schemeClr val="tx1"/>
                          </a:solidFill>
                          <a:effectLst/>
                          <a:latin typeface="Times New Roman" panose="02020603050405020304" pitchFamily="18" charset="0"/>
                          <a:cs typeface="Times New Roman" panose="02020603050405020304" pitchFamily="18" charset="0"/>
                        </a:rPr>
                        <a:t>3</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sulfite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389521109"/>
                  </a:ext>
                </a:extLst>
              </a:tr>
              <a:tr h="467419">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sʌlfeɪt</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sulfate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=SO</a:t>
                      </a:r>
                      <a:r>
                        <a:rPr lang="en-US" sz="1900" b="1" u="none" strike="noStrike" baseline="-25000" dirty="0">
                          <a:solidFill>
                            <a:schemeClr val="tx1"/>
                          </a:solidFill>
                          <a:effectLst/>
                          <a:latin typeface="Times New Roman" panose="02020603050405020304" pitchFamily="18" charset="0"/>
                          <a:cs typeface="Times New Roman" panose="02020603050405020304" pitchFamily="18" charset="0"/>
                        </a:rPr>
                        <a:t>4</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sulfate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1584687846"/>
                  </a:ext>
                </a:extLst>
              </a:tr>
              <a:tr h="410753">
                <a:tc vMerge="1">
                  <a:txBody>
                    <a:bodyPr/>
                    <a:lstStyle/>
                    <a:p>
                      <a:endParaRPr lang="en-US"/>
                    </a:p>
                  </a:txBody>
                  <a:tcP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kɑːbənət</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carbonate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=CO</a:t>
                      </a:r>
                      <a:r>
                        <a:rPr lang="en-US" sz="1900" b="1" u="none" strike="noStrike" baseline="-25000" dirty="0">
                          <a:solidFill>
                            <a:schemeClr val="tx1"/>
                          </a:solidFill>
                          <a:effectLst/>
                          <a:latin typeface="Times New Roman" panose="02020603050405020304" pitchFamily="18" charset="0"/>
                          <a:cs typeface="Times New Roman" panose="02020603050405020304" pitchFamily="18" charset="0"/>
                        </a:rPr>
                        <a:t>3</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tc>
                  <a:txBody>
                    <a:bodyPr/>
                    <a:lstStyle/>
                    <a:p>
                      <a:pPr marL="0" marR="0" algn="l" fontAlgn="ctr">
                        <a:lnSpc>
                          <a:spcPct val="10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carbonate</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65124" marR="65124" marT="9045" marB="0" anchor="ctr"/>
                </a:tc>
                <a:extLst>
                  <a:ext uri="{0D108BD9-81ED-4DB2-BD59-A6C34878D82A}">
                    <a16:rowId xmlns:a16="http://schemas.microsoft.com/office/drawing/2014/main" val="2559505906"/>
                  </a:ext>
                </a:extLst>
              </a:tr>
            </a:tbl>
          </a:graphicData>
        </a:graphic>
      </p:graphicFrame>
      <p:pic>
        <p:nvPicPr>
          <p:cNvPr id="2" name="HÓA TRỊ II">
            <a:hlinkClick r:id="" action="ppaction://media"/>
            <a:extLst>
              <a:ext uri="{FF2B5EF4-FFF2-40B4-BE49-F238E27FC236}">
                <a16:creationId xmlns:a16="http://schemas.microsoft.com/office/drawing/2014/main" id="{92C23D2B-9DBF-4C37-B6BC-D4B91362C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4512" y="297310"/>
            <a:ext cx="609600" cy="609600"/>
          </a:xfrm>
          <a:prstGeom prst="rect">
            <a:avLst/>
          </a:prstGeom>
        </p:spPr>
      </p:pic>
    </p:spTree>
    <p:extLst>
      <p:ext uri="{BB962C8B-B14F-4D97-AF65-F5344CB8AC3E}">
        <p14:creationId xmlns:p14="http://schemas.microsoft.com/office/powerpoint/2010/main" val="5402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2000"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CBE2-3BEA-4806-8610-75C1BFF6EAAB}"/>
              </a:ext>
            </a:extLst>
          </p:cNvPr>
          <p:cNvGraphicFramePr/>
          <p:nvPr>
            <p:extLst>
              <p:ext uri="{D42A27DB-BD31-4B8C-83A1-F6EECF244321}">
                <p14:modId xmlns:p14="http://schemas.microsoft.com/office/powerpoint/2010/main" val="1045802844"/>
              </p:ext>
            </p:extLst>
          </p:nvPr>
        </p:nvGraphicFramePr>
        <p:xfrm>
          <a:off x="347442" y="402173"/>
          <a:ext cx="9103983" cy="6123171"/>
        </p:xfrm>
        <a:graphic>
          <a:graphicData uri="http://schemas.openxmlformats.org/drawingml/2006/table">
            <a:tbl>
              <a:tblPr firstRow="1" firstCol="1" bandRow="1"/>
              <a:tblGrid>
                <a:gridCol w="1257745">
                  <a:extLst>
                    <a:ext uri="{9D8B030D-6E8A-4147-A177-3AD203B41FA5}">
                      <a16:colId xmlns:a16="http://schemas.microsoft.com/office/drawing/2014/main" val="45474189"/>
                    </a:ext>
                  </a:extLst>
                </a:gridCol>
                <a:gridCol w="1810671">
                  <a:extLst>
                    <a:ext uri="{9D8B030D-6E8A-4147-A177-3AD203B41FA5}">
                      <a16:colId xmlns:a16="http://schemas.microsoft.com/office/drawing/2014/main" val="667296258"/>
                    </a:ext>
                  </a:extLst>
                </a:gridCol>
                <a:gridCol w="1892232">
                  <a:extLst>
                    <a:ext uri="{9D8B030D-6E8A-4147-A177-3AD203B41FA5}">
                      <a16:colId xmlns:a16="http://schemas.microsoft.com/office/drawing/2014/main" val="4210054115"/>
                    </a:ext>
                  </a:extLst>
                </a:gridCol>
                <a:gridCol w="2071667">
                  <a:extLst>
                    <a:ext uri="{9D8B030D-6E8A-4147-A177-3AD203B41FA5}">
                      <a16:colId xmlns:a16="http://schemas.microsoft.com/office/drawing/2014/main" val="1037954353"/>
                    </a:ext>
                  </a:extLst>
                </a:gridCol>
                <a:gridCol w="2071668">
                  <a:extLst>
                    <a:ext uri="{9D8B030D-6E8A-4147-A177-3AD203B41FA5}">
                      <a16:colId xmlns:a16="http://schemas.microsoft.com/office/drawing/2014/main" val="380795897"/>
                    </a:ext>
                  </a:extLst>
                </a:gridCol>
              </a:tblGrid>
              <a:tr h="788925">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HÓA TRỊ</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PHIÊN ÂM</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IUPAC</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KHHH</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rgbClr val="3333FF"/>
                          </a:solidFill>
                          <a:effectLst/>
                          <a:latin typeface="Times New Roman" panose="02020603050405020304" pitchFamily="18" charset="0"/>
                          <a:cs typeface="Times New Roman" panose="02020603050405020304" pitchFamily="18" charset="0"/>
                        </a:rPr>
                        <a:t>TIẾNG VIỆT</a:t>
                      </a:r>
                      <a:endParaRPr lang="en-US" sz="1900" b="1" i="0" u="none" strike="noStrike" dirty="0">
                        <a:solidFill>
                          <a:srgbClr val="3333FF"/>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1777438512"/>
                  </a:ext>
                </a:extLst>
              </a:tr>
              <a:tr h="788925">
                <a:tc rowSpan="2">
                  <a:txBody>
                    <a:bodyPr/>
                    <a:lstStyle/>
                    <a:p>
                      <a:pPr marL="0" marR="0" algn="ctr"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III</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/ˌæləˈmɪniəm/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err="1">
                          <a:solidFill>
                            <a:schemeClr val="tx1"/>
                          </a:solidFill>
                          <a:effectLst/>
                          <a:latin typeface="Times New Roman" panose="02020603050405020304" pitchFamily="18" charset="0"/>
                          <a:cs typeface="Times New Roman" panose="02020603050405020304" pitchFamily="18" charset="0"/>
                        </a:rPr>
                        <a:t>Aluminium</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Al</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Nhôm</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1282545533"/>
                  </a:ext>
                </a:extLst>
              </a:tr>
              <a:tr h="494192">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/ˈfɒsfeɪt/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phosphate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lang="en-US" sz="1900" b="1" u="none" strike="noStrike">
                          <a:solidFill>
                            <a:schemeClr val="tx1"/>
                          </a:solidFill>
                          <a:effectLst/>
                          <a:latin typeface="Times New Roman" panose="02020603050405020304" pitchFamily="18" charset="0"/>
                          <a:cs typeface="Times New Roman" panose="02020603050405020304" pitchFamily="18" charset="0"/>
                        </a:rPr>
                        <a:t>PO</a:t>
                      </a:r>
                      <a:r>
                        <a:rPr lang="en-US" sz="1900" b="1" u="none" strike="noStrike" baseline="-25000">
                          <a:solidFill>
                            <a:schemeClr val="tx1"/>
                          </a:solidFill>
                          <a:effectLst/>
                          <a:latin typeface="Times New Roman" panose="02020603050405020304" pitchFamily="18" charset="0"/>
                          <a:cs typeface="Times New Roman" panose="02020603050405020304" pitchFamily="18" charset="0"/>
                        </a:rPr>
                        <a:t>4</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1025606147"/>
                  </a:ext>
                </a:extLst>
              </a:tr>
              <a:tr h="494192">
                <a:tc rowSpan="2">
                  <a:txBody>
                    <a:bodyPr/>
                    <a:lstStyle/>
                    <a:p>
                      <a:pPr marL="0" marR="0" algn="ctr"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IV</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/ˈkɑːbən/</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Carbon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C</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2519079431"/>
                  </a:ext>
                </a:extLst>
              </a:tr>
              <a:tr h="494192">
                <a:tc vMerge="1">
                  <a:txBody>
                    <a:bodyPr/>
                    <a:lstStyle/>
                    <a:p>
                      <a:endParaRPr lang="en-US"/>
                    </a:p>
                  </a:txBody>
                  <a:tcP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/ˈsʌlfər/</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Sulfur</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S</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Lưu</a:t>
                      </a:r>
                      <a:r>
                        <a:rPr lang="en-US" sz="1900" u="none" strike="noStrike" dirty="0">
                          <a:solidFill>
                            <a:schemeClr val="tx1"/>
                          </a:solidFill>
                          <a:effectLst/>
                          <a:latin typeface="Times New Roman" panose="02020603050405020304" pitchFamily="18" charset="0"/>
                          <a:cs typeface="Times New Roman" panose="02020603050405020304" pitchFamily="18" charset="0"/>
                        </a:rPr>
                        <a:t> </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huỳnh</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112187266"/>
                  </a:ext>
                </a:extLst>
              </a:tr>
              <a:tr h="494192">
                <a:tc>
                  <a:txBody>
                    <a:bodyPr/>
                    <a:lstStyle/>
                    <a:p>
                      <a:pPr marL="0" marR="0" algn="ctr"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V</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fɒsfərəs</a:t>
                      </a: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Phosphorus</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P</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199740301"/>
                  </a:ext>
                </a:extLst>
              </a:tr>
              <a:tr h="494192">
                <a:tc>
                  <a:txBody>
                    <a:bodyPr/>
                    <a:lstStyle/>
                    <a:p>
                      <a:pPr marL="0" marR="0" algn="ctr"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II, III</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aɪən</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a:solidFill>
                            <a:schemeClr val="tx1"/>
                          </a:solidFill>
                          <a:effectLst/>
                          <a:latin typeface="Times New Roman" panose="02020603050405020304" pitchFamily="18" charset="0"/>
                          <a:cs typeface="Times New Roman" panose="02020603050405020304" pitchFamily="18" charset="0"/>
                        </a:rPr>
                        <a:t>Iron</a:t>
                      </a:r>
                      <a:endParaRPr lang="en-US" sz="1900" b="1"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Fe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err="1">
                          <a:solidFill>
                            <a:schemeClr val="tx1"/>
                          </a:solidFill>
                          <a:effectLst/>
                          <a:latin typeface="Times New Roman" panose="02020603050405020304" pitchFamily="18" charset="0"/>
                          <a:cs typeface="Times New Roman" panose="02020603050405020304" pitchFamily="18" charset="0"/>
                        </a:rPr>
                        <a:t>Sắt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2729571574"/>
                  </a:ext>
                </a:extLst>
              </a:tr>
              <a:tr h="788925">
                <a:tc>
                  <a:txBody>
                    <a:bodyPr/>
                    <a:lstStyle/>
                    <a:p>
                      <a:pPr marL="0" marR="0" algn="ctr"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mæŋɡəniːz</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Manganese</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Mn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3196652304"/>
                  </a:ext>
                </a:extLst>
              </a:tr>
              <a:tr h="788925">
                <a:tc>
                  <a:txBody>
                    <a:bodyPr/>
                    <a:lstStyle/>
                    <a:p>
                      <a:pPr marL="0" marR="0" algn="ctr" fontAlgn="ctr">
                        <a:lnSpc>
                          <a:spcPct val="150000"/>
                        </a:lnSpc>
                        <a:spcBef>
                          <a:spcPts val="0"/>
                        </a:spcBef>
                        <a:spcAft>
                          <a:spcPts val="0"/>
                        </a:spcAft>
                      </a:pPr>
                      <a:r>
                        <a:rPr lang="en-US" sz="1900" u="none" strike="noStrike">
                          <a:solidFill>
                            <a:schemeClr val="tx1"/>
                          </a:solidFill>
                          <a:effectLst/>
                          <a:latin typeface="Times New Roman" panose="02020603050405020304" pitchFamily="18" charset="0"/>
                          <a:cs typeface="Times New Roman" panose="02020603050405020304" pitchFamily="18" charset="0"/>
                        </a:rPr>
                        <a:t> </a:t>
                      </a:r>
                      <a:endParaRPr lang="en-US"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u="none" strike="noStrike" dirty="0">
                          <a:solidFill>
                            <a:schemeClr val="tx1"/>
                          </a:solidFill>
                          <a:effectLst/>
                          <a:latin typeface="Times New Roman" panose="02020603050405020304" pitchFamily="18" charset="0"/>
                          <a:cs typeface="Times New Roman" panose="02020603050405020304" pitchFamily="18" charset="0"/>
                        </a:rPr>
                        <a:t>/ˈ</a:t>
                      </a:r>
                      <a:r>
                        <a:rPr lang="en-US" sz="1900" u="none" strike="noStrike" dirty="0" err="1">
                          <a:solidFill>
                            <a:schemeClr val="tx1"/>
                          </a:solidFill>
                          <a:effectLst/>
                          <a:latin typeface="Times New Roman" panose="02020603050405020304" pitchFamily="18" charset="0"/>
                          <a:cs typeface="Times New Roman" panose="02020603050405020304" pitchFamily="18" charset="0"/>
                        </a:rPr>
                        <a:t>naɪtrədʒən</a:t>
                      </a:r>
                      <a:r>
                        <a:rPr lang="en-US" sz="1900" u="none" strike="noStrike" dirty="0">
                          <a:solidFill>
                            <a:schemeClr val="tx1"/>
                          </a:solidFill>
                          <a:effectLst/>
                          <a:latin typeface="Times New Roman" panose="02020603050405020304" pitchFamily="18" charset="0"/>
                          <a:cs typeface="Times New Roman" panose="02020603050405020304" pitchFamily="18" charset="0"/>
                        </a:rPr>
                        <a:t>/</a:t>
                      </a:r>
                      <a:endParaRPr lang="en-US"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Nitrogen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ctr" fontAlgn="ctr">
                        <a:lnSpc>
                          <a:spcPct val="150000"/>
                        </a:lnSpc>
                        <a:spcBef>
                          <a:spcPts val="0"/>
                        </a:spcBef>
                        <a:spcAft>
                          <a:spcPts val="0"/>
                        </a:spcAft>
                      </a:pPr>
                      <a:r>
                        <a:rPr lang="en-US" sz="1900" b="1" u="none" strike="noStrike" dirty="0">
                          <a:solidFill>
                            <a:schemeClr val="tx1"/>
                          </a:solidFill>
                          <a:effectLst/>
                          <a:latin typeface="Times New Roman" panose="02020603050405020304" pitchFamily="18" charset="0"/>
                          <a:cs typeface="Times New Roman" panose="02020603050405020304" pitchFamily="18" charset="0"/>
                        </a:rPr>
                        <a:t>N</a:t>
                      </a:r>
                      <a:endParaRPr lang="en-US" sz="1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a:txBody>
                    <a:bodyPr/>
                    <a:lstStyle/>
                    <a:p>
                      <a:pPr marL="0" marR="0" algn="l" fontAlgn="ctr">
                        <a:lnSpc>
                          <a:spcPct val="150000"/>
                        </a:lnSpc>
                        <a:spcBef>
                          <a:spcPts val="0"/>
                        </a:spcBef>
                        <a:spcAft>
                          <a:spcPts val="0"/>
                        </a:spcAft>
                      </a:pPr>
                      <a:r>
                        <a:rPr lang="vi-VN" sz="1900" u="none" strike="noStrike">
                          <a:solidFill>
                            <a:schemeClr val="tx1"/>
                          </a:solidFill>
                          <a:effectLst/>
                          <a:latin typeface="Times New Roman" panose="02020603050405020304" pitchFamily="18" charset="0"/>
                          <a:cs typeface="Times New Roman" panose="02020603050405020304" pitchFamily="18" charset="0"/>
                        </a:rPr>
                        <a:t>Nitơ</a:t>
                      </a:r>
                      <a:endParaRPr lang="vi-VN" sz="1900" b="0" i="0" u="none" strike="noStrike">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extLst>
                  <a:ext uri="{0D108BD9-81ED-4DB2-BD59-A6C34878D82A}">
                    <a16:rowId xmlns:a16="http://schemas.microsoft.com/office/drawing/2014/main" val="617292733"/>
                  </a:ext>
                </a:extLst>
              </a:tr>
              <a:tr h="496511">
                <a:tc gridSpan="5">
                  <a:txBody>
                    <a:bodyPr/>
                    <a:lstStyle/>
                    <a:p>
                      <a:pPr marL="0" marR="0" algn="l" fontAlgn="ctr">
                        <a:lnSpc>
                          <a:spcPct val="150000"/>
                        </a:lnSpc>
                        <a:spcBef>
                          <a:spcPts val="0"/>
                        </a:spcBef>
                        <a:spcAft>
                          <a:spcPts val="0"/>
                        </a:spcAft>
                      </a:pPr>
                      <a:r>
                        <a:rPr lang="en-US" sz="1900" b="1" i="1"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Phi </a:t>
                      </a:r>
                      <a:r>
                        <a:rPr lang="en-US" sz="1900" b="1" i="1" u="none" strike="noStrike" cap="none" dirty="0" err="1">
                          <a:solidFill>
                            <a:schemeClr val="tx1"/>
                          </a:solidFill>
                          <a:effectLst/>
                          <a:latin typeface="Times New Roman" panose="02020603050405020304" pitchFamily="18" charset="0"/>
                          <a:ea typeface="Arial"/>
                          <a:cs typeface="Times New Roman" panose="02020603050405020304" pitchFamily="18" charset="0"/>
                          <a:sym typeface="Arial"/>
                        </a:rPr>
                        <a:t>kim</a:t>
                      </a:r>
                      <a:r>
                        <a:rPr lang="en-US" sz="1900" b="1" i="1"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	</a:t>
                      </a:r>
                      <a:r>
                        <a:rPr lang="en-US" sz="1900" b="1" i="0"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C (</a:t>
                      </a:r>
                      <a:r>
                        <a:rPr lang="en-US" sz="1900" b="1" i="0" u="none" strike="noStrike" cap="none" dirty="0" err="1">
                          <a:solidFill>
                            <a:schemeClr val="tx1"/>
                          </a:solidFill>
                          <a:effectLst/>
                          <a:latin typeface="Times New Roman" panose="02020603050405020304" pitchFamily="18" charset="0"/>
                          <a:ea typeface="Arial"/>
                          <a:cs typeface="Times New Roman" panose="02020603050405020304" pitchFamily="18" charset="0"/>
                          <a:sym typeface="Arial"/>
                        </a:rPr>
                        <a:t>Cớ</a:t>
                      </a:r>
                      <a:r>
                        <a:rPr lang="en-US" sz="1900" b="1" i="0"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     S (Sao)     N (N)     P (</a:t>
                      </a:r>
                      <a:r>
                        <a:rPr lang="en-US" sz="1900" b="1" i="0" u="none" strike="noStrike" cap="none" dirty="0" err="1">
                          <a:solidFill>
                            <a:schemeClr val="tx1"/>
                          </a:solidFill>
                          <a:effectLst/>
                          <a:latin typeface="Times New Roman" panose="02020603050405020304" pitchFamily="18" charset="0"/>
                          <a:ea typeface="Arial"/>
                          <a:cs typeface="Times New Roman" panose="02020603050405020304" pitchFamily="18" charset="0"/>
                          <a:sym typeface="Arial"/>
                        </a:rPr>
                        <a:t>Phải</a:t>
                      </a:r>
                      <a:r>
                        <a:rPr lang="en-US" sz="1900" b="1" i="0"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a:t>
                      </a:r>
                      <a:endParaRPr lang="pt-BR" sz="19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0279" marR="70279" marT="976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4952739"/>
                  </a:ext>
                </a:extLst>
              </a:tr>
            </a:tbl>
          </a:graphicData>
        </a:graphic>
      </p:graphicFrame>
      <p:pic>
        <p:nvPicPr>
          <p:cNvPr id="3" name="HÓA TRỊ III">
            <a:hlinkClick r:id="" action="ppaction://media"/>
            <a:extLst>
              <a:ext uri="{FF2B5EF4-FFF2-40B4-BE49-F238E27FC236}">
                <a16:creationId xmlns:a16="http://schemas.microsoft.com/office/drawing/2014/main" id="{F9FB6F9F-477C-483B-8DF4-4E2E0A7050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4432" y="692696"/>
            <a:ext cx="609600" cy="609600"/>
          </a:xfrm>
          <a:prstGeom prst="rect">
            <a:avLst/>
          </a:prstGeom>
        </p:spPr>
      </p:pic>
    </p:spTree>
    <p:extLst>
      <p:ext uri="{BB962C8B-B14F-4D97-AF65-F5344CB8AC3E}">
        <p14:creationId xmlns:p14="http://schemas.microsoft.com/office/powerpoint/2010/main" val="1189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2000"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6ECED4B-593B-4142-A3E4-DB18611B62C7}"/>
              </a:ext>
            </a:extLst>
          </p:cNvPr>
          <p:cNvSpPr txBox="1">
            <a:spLocks noChangeArrowheads="1"/>
          </p:cNvSpPr>
          <p:nvPr/>
        </p:nvSpPr>
        <p:spPr bwMode="auto">
          <a:xfrm>
            <a:off x="4348163" y="2612628"/>
            <a:ext cx="37671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MgCl</a:t>
            </a:r>
            <a:r>
              <a:rPr lang="en-US" altLang="en-US" sz="9600" b="1" baseline="-25000">
                <a:solidFill>
                  <a:srgbClr val="FF0000"/>
                </a:solidFill>
                <a:latin typeface="Times New Roman" panose="02020603050405020304" pitchFamily="18" charset="0"/>
                <a:cs typeface="Times New Roman" panose="02020603050405020304" pitchFamily="18" charset="0"/>
              </a:rPr>
              <a:t>2</a:t>
            </a:r>
          </a:p>
        </p:txBody>
      </p:sp>
      <p:sp>
        <p:nvSpPr>
          <p:cNvPr id="65539" name="TextBox 27">
            <a:extLst>
              <a:ext uri="{FF2B5EF4-FFF2-40B4-BE49-F238E27FC236}">
                <a16:creationId xmlns:a16="http://schemas.microsoft.com/office/drawing/2014/main" id="{B0F2508F-1DBA-4534-9F10-D6D044D37720}"/>
              </a:ext>
            </a:extLst>
          </p:cNvPr>
          <p:cNvSpPr txBox="1">
            <a:spLocks noChangeArrowheads="1"/>
          </p:cNvSpPr>
          <p:nvPr/>
        </p:nvSpPr>
        <p:spPr bwMode="auto">
          <a:xfrm>
            <a:off x="24680" y="260648"/>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latin typeface="Times New Roman" panose="02020603050405020304" pitchFamily="18" charset="0"/>
                <a:cs typeface="Times New Roman" panose="02020603050405020304" pitchFamily="18" charset="0"/>
              </a:rPr>
              <a:t>(TRỌNG TÂM) </a:t>
            </a:r>
            <a:r>
              <a:rPr lang="en-US" altLang="en-US" sz="3600" b="1" dirty="0" err="1">
                <a:latin typeface="Times New Roman" panose="02020603050405020304" pitchFamily="18" charset="0"/>
                <a:cs typeface="Times New Roman" panose="02020603050405020304" pitchFamily="18" charset="0"/>
              </a:rPr>
              <a:t>Lập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thức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hóa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gồm</a:t>
            </a: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5400" b="1" dirty="0">
                <a:solidFill>
                  <a:srgbClr val="FF0000"/>
                </a:solidFill>
                <a:latin typeface="Times New Roman" panose="02020603050405020304" pitchFamily="18" charset="0"/>
                <a:cs typeface="Times New Roman" panose="02020603050405020304" pitchFamily="18" charset="0"/>
              </a:rPr>
              <a:t>Mg </a:t>
            </a:r>
            <a:r>
              <a:rPr lang="en-US" altLang="en-US" sz="5400" b="1" dirty="0" err="1">
                <a:solidFill>
                  <a:srgbClr val="FF0000"/>
                </a:solidFill>
                <a:latin typeface="Times New Roman" panose="02020603050405020304" pitchFamily="18" charset="0"/>
                <a:cs typeface="Times New Roman" panose="02020603050405020304" pitchFamily="18" charset="0"/>
              </a:rPr>
              <a:t>và</a:t>
            </a:r>
            <a:r>
              <a:rPr lang="en-US" altLang="en-US" sz="5400" b="1" dirty="0">
                <a:solidFill>
                  <a:srgbClr val="FF0000"/>
                </a:solidFill>
                <a:latin typeface="Times New Roman" panose="02020603050405020304" pitchFamily="18" charset="0"/>
                <a:cs typeface="Times New Roman" panose="02020603050405020304" pitchFamily="18" charset="0"/>
              </a:rPr>
              <a:t> Cl</a:t>
            </a:r>
          </a:p>
        </p:txBody>
      </p:sp>
      <p:sp>
        <p:nvSpPr>
          <p:cNvPr id="6" name="TextBox 5">
            <a:extLst>
              <a:ext uri="{FF2B5EF4-FFF2-40B4-BE49-F238E27FC236}">
                <a16:creationId xmlns:a16="http://schemas.microsoft.com/office/drawing/2014/main" id="{58BB714C-8306-4753-A96D-81B7F6E2F32D}"/>
              </a:ext>
            </a:extLst>
          </p:cNvPr>
          <p:cNvSpPr txBox="1">
            <a:spLocks noChangeArrowheads="1"/>
          </p:cNvSpPr>
          <p:nvPr/>
        </p:nvSpPr>
        <p:spPr bwMode="auto">
          <a:xfrm>
            <a:off x="3533775" y="2090341"/>
            <a:ext cx="1008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II</a:t>
            </a:r>
          </a:p>
        </p:txBody>
      </p:sp>
      <p:sp>
        <p:nvSpPr>
          <p:cNvPr id="22" name="TextBox 21">
            <a:extLst>
              <a:ext uri="{FF2B5EF4-FFF2-40B4-BE49-F238E27FC236}">
                <a16:creationId xmlns:a16="http://schemas.microsoft.com/office/drawing/2014/main" id="{C9402773-B3A3-46F5-86BD-F682B9F320AA}"/>
              </a:ext>
            </a:extLst>
          </p:cNvPr>
          <p:cNvSpPr txBox="1">
            <a:spLocks noChangeArrowheads="1"/>
          </p:cNvSpPr>
          <p:nvPr/>
        </p:nvSpPr>
        <p:spPr bwMode="auto">
          <a:xfrm>
            <a:off x="3005138" y="2606278"/>
            <a:ext cx="19700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Mg</a:t>
            </a:r>
            <a:endParaRPr lang="en-US" altLang="en-US" sz="9600" b="1" baseline="-250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42111A-A53D-4CD6-B803-EB445CA3AB45}"/>
              </a:ext>
            </a:extLst>
          </p:cNvPr>
          <p:cNvSpPr txBox="1">
            <a:spLocks noChangeArrowheads="1"/>
          </p:cNvSpPr>
          <p:nvPr/>
        </p:nvSpPr>
        <p:spPr bwMode="auto">
          <a:xfrm>
            <a:off x="7221538" y="2095103"/>
            <a:ext cx="893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2007B9"/>
                </a:solidFill>
                <a:latin typeface="Times New Roman" panose="02020603050405020304" pitchFamily="18" charset="0"/>
                <a:cs typeface="Times New Roman" panose="02020603050405020304" pitchFamily="18" charset="0"/>
              </a:rPr>
              <a:t>I</a:t>
            </a:r>
          </a:p>
        </p:txBody>
      </p:sp>
      <p:sp>
        <p:nvSpPr>
          <p:cNvPr id="23" name="TextBox 22">
            <a:extLst>
              <a:ext uri="{FF2B5EF4-FFF2-40B4-BE49-F238E27FC236}">
                <a16:creationId xmlns:a16="http://schemas.microsoft.com/office/drawing/2014/main" id="{616FD2B7-EB09-4E10-8A1B-A2F292B25AFC}"/>
              </a:ext>
            </a:extLst>
          </p:cNvPr>
          <p:cNvSpPr txBox="1">
            <a:spLocks noChangeArrowheads="1"/>
          </p:cNvSpPr>
          <p:nvPr/>
        </p:nvSpPr>
        <p:spPr bwMode="auto">
          <a:xfrm>
            <a:off x="6716713" y="2630091"/>
            <a:ext cx="15478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Cl</a:t>
            </a:r>
            <a:endParaRPr lang="en-US" altLang="en-US" sz="9600" b="1" baseline="-25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9914C34-589C-40B3-96A3-661C1B6BAAF5}"/>
              </a:ext>
            </a:extLst>
          </p:cNvPr>
          <p:cNvSpPr txBox="1">
            <a:spLocks noChangeArrowheads="1"/>
          </p:cNvSpPr>
          <p:nvPr/>
        </p:nvSpPr>
        <p:spPr bwMode="auto">
          <a:xfrm>
            <a:off x="5622925" y="2684066"/>
            <a:ext cx="946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a:t>
            </a:r>
            <a:endParaRPr lang="en-US" altLang="en-US" sz="9600" b="1" baseline="-25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B9A8671-297B-4367-B6D1-9951F1346CC7}"/>
              </a:ext>
            </a:extLst>
          </p:cNvPr>
          <p:cNvSpPr txBox="1">
            <a:spLocks noChangeArrowheads="1"/>
          </p:cNvSpPr>
          <p:nvPr/>
        </p:nvSpPr>
        <p:spPr bwMode="auto">
          <a:xfrm>
            <a:off x="7964488" y="3257153"/>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FF0000"/>
                </a:solidFill>
                <a:latin typeface="Times New Roman" panose="02020603050405020304" pitchFamily="18" charset="0"/>
                <a:cs typeface="Times New Roman" panose="02020603050405020304" pitchFamily="18" charset="0"/>
              </a:rPr>
              <a:t>2</a:t>
            </a:r>
            <a:endParaRPr lang="en-US" altLang="en-US" sz="8000" b="1" baseline="-2500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39C6C65-0C26-4FD9-9F61-9BC7632047AC}"/>
              </a:ext>
            </a:extLst>
          </p:cNvPr>
          <p:cNvSpPr txBox="1">
            <a:spLocks noChangeArrowheads="1"/>
          </p:cNvSpPr>
          <p:nvPr/>
        </p:nvSpPr>
        <p:spPr bwMode="auto">
          <a:xfrm>
            <a:off x="4751388" y="3228578"/>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0000CC"/>
                </a:solidFill>
                <a:latin typeface="Times New Roman" panose="02020603050405020304" pitchFamily="18" charset="0"/>
                <a:cs typeface="Times New Roman" panose="02020603050405020304" pitchFamily="18" charset="0"/>
              </a:rPr>
              <a:t>1</a:t>
            </a:r>
            <a:endParaRPr lang="en-US" altLang="en-US" sz="8000" b="1" baseline="-25000">
              <a:solidFill>
                <a:srgbClr val="0000CC"/>
              </a:solidFill>
              <a:latin typeface="Times New Roman" panose="02020603050405020304" pitchFamily="18" charset="0"/>
              <a:cs typeface="Times New Roman" panose="02020603050405020304" pitchFamily="18" charset="0"/>
            </a:endParaRPr>
          </a:p>
        </p:txBody>
      </p:sp>
      <p:sp>
        <p:nvSpPr>
          <p:cNvPr id="65547" name="TextBox 28">
            <a:extLst>
              <a:ext uri="{FF2B5EF4-FFF2-40B4-BE49-F238E27FC236}">
                <a16:creationId xmlns:a16="http://schemas.microsoft.com/office/drawing/2014/main" id="{5B8EECCE-BEAD-4C9D-BF96-3E4E9F375178}"/>
              </a:ext>
            </a:extLst>
          </p:cNvPr>
          <p:cNvSpPr txBox="1">
            <a:spLocks noChangeArrowheads="1"/>
          </p:cNvSpPr>
          <p:nvPr/>
        </p:nvSpPr>
        <p:spPr bwMode="auto">
          <a:xfrm>
            <a:off x="0" y="5965825"/>
            <a:ext cx="1219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dirty="0" err="1">
                <a:latin typeface="Times New Roman" panose="02020603050405020304" pitchFamily="18" charset="0"/>
                <a:cs typeface="Times New Roman" panose="02020603050405020304" pitchFamily="18" charset="0"/>
              </a:rPr>
              <a:t>Hóa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la </a:t>
            </a:r>
            <a:r>
              <a:rPr lang="en-US" altLang="en-US" sz="3200" b="1" dirty="0" err="1">
                <a:latin typeface="Times New Roman" panose="02020603050405020304" pitchFamily="18" charset="0"/>
                <a:cs typeface="Times New Roman" panose="02020603050405020304" pitchFamily="18" charset="0"/>
              </a:rPr>
              <a:t>mã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tự</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1 </a:t>
            </a: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viết</a:t>
            </a:r>
            <a:r>
              <a:rPr lang="en-US" altLang="en-US" sz="3200" b="1" dirty="0">
                <a:latin typeface="Times New Roman" panose="02020603050405020304" pitchFamily="18" charset="0"/>
                <a:cs typeface="Times New Roman" panose="02020603050405020304" pitchFamily="18" charset="0"/>
              </a:rPr>
              <a:t>.</a:t>
            </a:r>
            <a:endParaRPr lang="en-US" altLang="en-US" sz="3200" b="1"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90731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nodeType="afterGroup">
                            <p:stCondLst>
                              <p:cond delay="2000"/>
                            </p:stCondLst>
                            <p:childTnLst>
                              <p:par>
                                <p:cTn id="15" presetID="49" presetClass="path" presetSubtype="0" accel="50000" decel="50000" fill="hold" grpId="1" nodeType="afterEffect">
                                  <p:stCondLst>
                                    <p:cond delay="0"/>
                                  </p:stCondLst>
                                  <p:childTnLst>
                                    <p:animMotion origin="layout" path="M 2.08333E-7 -2.96296E-6 L 0.36107 0.19306 " pathEditMode="relative" rAng="0" ptsTypes="AA">
                                      <p:cBhvr>
                                        <p:cTn id="16" dur="2000" fill="hold"/>
                                        <p:tgtEl>
                                          <p:spTgt spid="6"/>
                                        </p:tgtEl>
                                        <p:attrNameLst>
                                          <p:attrName>ppt_x</p:attrName>
                                          <p:attrName>ppt_y</p:attrName>
                                        </p:attrNameLst>
                                      </p:cBhvr>
                                      <p:rCtr x="18047" y="9653"/>
                                    </p:animMotion>
                                  </p:childTnLst>
                                </p:cTn>
                              </p:par>
                              <p:par>
                                <p:cTn id="17" presetID="56" presetClass="path" presetSubtype="0" accel="50000" decel="50000" fill="hold" grpId="1" nodeType="withEffect">
                                  <p:stCondLst>
                                    <p:cond delay="0"/>
                                  </p:stCondLst>
                                  <p:childTnLst>
                                    <p:animMotion origin="layout" path="M 3.75E-6 2.59259E-6 L -0.1961 0.19583 " pathEditMode="relative" rAng="0" ptsTypes="AA">
                                      <p:cBhvr>
                                        <p:cTn id="18" dur="2000" fill="hold"/>
                                        <p:tgtEl>
                                          <p:spTgt spid="10"/>
                                        </p:tgtEl>
                                        <p:attrNameLst>
                                          <p:attrName>ppt_x</p:attrName>
                                          <p:attrName>ppt_y</p:attrName>
                                        </p:attrNameLst>
                                      </p:cBhvr>
                                      <p:rCtr x="-9805" y="9792"/>
                                    </p:animMotion>
                                  </p:childTnLst>
                                </p:cTn>
                              </p:par>
                            </p:childTnLst>
                          </p:cTn>
                        </p:par>
                        <p:par>
                          <p:cTn id="19" fill="hold" nodeType="afterGroup">
                            <p:stCondLst>
                              <p:cond delay="4000"/>
                            </p:stCondLst>
                            <p:childTnLst>
                              <p:par>
                                <p:cTn id="20" presetID="3" presetClass="exit" presetSubtype="10" fill="hold" grpId="2" nodeType="afterEffect">
                                  <p:stCondLst>
                                    <p:cond delay="0"/>
                                  </p:stCondLst>
                                  <p:childTnLst>
                                    <p:animEffect transition="out" filter="blinds(horizontal)">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par>
                          <p:cTn id="26" fill="hold" nodeType="afterGroup">
                            <p:stCondLst>
                              <p:cond delay="6000"/>
                            </p:stCondLst>
                            <p:childTnLst>
                              <p:par>
                                <p:cTn id="27" presetID="3" presetClass="exit" presetSubtype="10" fill="hold" grpId="2" nodeType="afterEffect">
                                  <p:stCondLst>
                                    <p:cond delay="0"/>
                                  </p:stCondLst>
                                  <p:childTnLst>
                                    <p:animEffect transition="out" filter="blinds(horizontal)">
                                      <p:cBhvr>
                                        <p:cTn id="28" dur="2000"/>
                                        <p:tgtEl>
                                          <p:spTgt spid="6"/>
                                        </p:tgtEl>
                                      </p:cBhvr>
                                    </p:animEffect>
                                    <p:set>
                                      <p:cBhvr>
                                        <p:cTn id="29" dur="1" fill="hold">
                                          <p:stCondLst>
                                            <p:cond delay="1999"/>
                                          </p:stCondLst>
                                        </p:cTn>
                                        <p:tgtEl>
                                          <p:spTgt spid="6"/>
                                        </p:tgtEl>
                                        <p:attrNameLst>
                                          <p:attrName>style.visibility</p:attrName>
                                        </p:attrNameLst>
                                      </p:cBhvr>
                                      <p:to>
                                        <p:strVal val="hidden"/>
                                      </p:to>
                                    </p:set>
                                  </p:childTnLst>
                                </p:cTn>
                              </p:par>
                              <p:par>
                                <p:cTn id="30" presetID="6"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ircle(in)">
                                      <p:cBhvr>
                                        <p:cTn id="32" dur="2000"/>
                                        <p:tgtEl>
                                          <p:spTgt spid="38"/>
                                        </p:tgtEl>
                                      </p:cBhvr>
                                    </p:animEffect>
                                  </p:childTnLst>
                                </p:cTn>
                              </p:par>
                            </p:childTnLst>
                          </p:cTn>
                        </p:par>
                        <p:par>
                          <p:cTn id="33" fill="hold" nodeType="afterGroup">
                            <p:stCondLst>
                              <p:cond delay="8000"/>
                            </p:stCondLst>
                            <p:childTnLst>
                              <p:par>
                                <p:cTn id="34" presetID="3" presetClass="exit" presetSubtype="10" fill="hold" grpId="1" nodeType="afterEffect">
                                  <p:stCondLst>
                                    <p:cond delay="0"/>
                                  </p:stCondLst>
                                  <p:childTnLst>
                                    <p:animEffect transition="out" filter="blinds(horizontal)">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par>
                          <p:cTn id="37" fill="hold" nodeType="afterGroup">
                            <p:stCondLst>
                              <p:cond delay="10000"/>
                            </p:stCondLst>
                            <p:childTnLst>
                              <p:par>
                                <p:cTn id="38" presetID="3" presetClass="exit" presetSubtype="10" fill="hold" grpId="1" nodeType="afterEffect">
                                  <p:stCondLst>
                                    <p:cond delay="0"/>
                                  </p:stCondLst>
                                  <p:childTnLst>
                                    <p:animEffect transition="out" filter="blinds(horizontal)">
                                      <p:cBhvr>
                                        <p:cTn id="39" dur="2000"/>
                                        <p:tgtEl>
                                          <p:spTgt spid="38"/>
                                        </p:tgtEl>
                                      </p:cBhvr>
                                    </p:animEffect>
                                    <p:set>
                                      <p:cBhvr>
                                        <p:cTn id="40" dur="1" fill="hold">
                                          <p:stCondLst>
                                            <p:cond delay="1999"/>
                                          </p:stCondLst>
                                        </p:cTn>
                                        <p:tgtEl>
                                          <p:spTgt spid="38"/>
                                        </p:tgtEl>
                                        <p:attrNameLst>
                                          <p:attrName>style.visibility</p:attrName>
                                        </p:attrNameLst>
                                      </p:cBhvr>
                                      <p:to>
                                        <p:strVal val="hidden"/>
                                      </p:to>
                                    </p:set>
                                  </p:childTnLst>
                                </p:cTn>
                              </p:par>
                              <p:par>
                                <p:cTn id="41" presetID="3" presetClass="exit" presetSubtype="10" fill="hold" grpId="0" nodeType="withEffect">
                                  <p:stCondLst>
                                    <p:cond delay="0"/>
                                  </p:stCondLst>
                                  <p:childTnLst>
                                    <p:animEffect transition="out" filter="blinds(horizontal)">
                                      <p:cBhvr>
                                        <p:cTn id="42" dur="2000"/>
                                        <p:tgtEl>
                                          <p:spTgt spid="22"/>
                                        </p:tgtEl>
                                      </p:cBhvr>
                                    </p:animEffect>
                                    <p:set>
                                      <p:cBhvr>
                                        <p:cTn id="43" dur="1" fill="hold">
                                          <p:stCondLst>
                                            <p:cond delay="1999"/>
                                          </p:stCondLst>
                                        </p:cTn>
                                        <p:tgtEl>
                                          <p:spTgt spid="22"/>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2000"/>
                                        <p:tgtEl>
                                          <p:spTgt spid="23"/>
                                        </p:tgtEl>
                                      </p:cBhvr>
                                    </p:animEffect>
                                    <p:set>
                                      <p:cBhvr>
                                        <p:cTn id="46" dur="1" fill="hold">
                                          <p:stCondLst>
                                            <p:cond delay="1999"/>
                                          </p:stCondLst>
                                        </p:cTn>
                                        <p:tgtEl>
                                          <p:spTgt spid="23"/>
                                        </p:tgtEl>
                                        <p:attrNameLst>
                                          <p:attrName>style.visibility</p:attrName>
                                        </p:attrNameLst>
                                      </p:cBhvr>
                                      <p:to>
                                        <p:strVal val="hidden"/>
                                      </p:to>
                                    </p:set>
                                  </p:childTnLst>
                                </p:cTn>
                              </p:par>
                            </p:childTnLst>
                          </p:cTn>
                        </p:par>
                        <p:par>
                          <p:cTn id="47" fill="hold" nodeType="afterGroup">
                            <p:stCondLst>
                              <p:cond delay="12000"/>
                            </p:stCondLst>
                            <p:childTnLst>
                              <p:par>
                                <p:cTn id="48" presetID="31"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000" fill="hold"/>
                                        <p:tgtEl>
                                          <p:spTgt spid="24"/>
                                        </p:tgtEl>
                                        <p:attrNameLst>
                                          <p:attrName>ppt_w</p:attrName>
                                        </p:attrNameLst>
                                      </p:cBhvr>
                                      <p:tavLst>
                                        <p:tav tm="0">
                                          <p:val>
                                            <p:fltVal val="0"/>
                                          </p:val>
                                        </p:tav>
                                        <p:tav tm="100000">
                                          <p:val>
                                            <p:strVal val="#ppt_w"/>
                                          </p:val>
                                        </p:tav>
                                      </p:tavLst>
                                    </p:anim>
                                    <p:anim calcmode="lin" valueType="num">
                                      <p:cBhvr>
                                        <p:cTn id="51" dur="2000" fill="hold"/>
                                        <p:tgtEl>
                                          <p:spTgt spid="24"/>
                                        </p:tgtEl>
                                        <p:attrNameLst>
                                          <p:attrName>ppt_h</p:attrName>
                                        </p:attrNameLst>
                                      </p:cBhvr>
                                      <p:tavLst>
                                        <p:tav tm="0">
                                          <p:val>
                                            <p:fltVal val="0"/>
                                          </p:val>
                                        </p:tav>
                                        <p:tav tm="100000">
                                          <p:val>
                                            <p:strVal val="#ppt_h"/>
                                          </p:val>
                                        </p:tav>
                                      </p:tavLst>
                                    </p:anim>
                                    <p:anim calcmode="lin" valueType="num">
                                      <p:cBhvr>
                                        <p:cTn id="52" dur="2000" fill="hold"/>
                                        <p:tgtEl>
                                          <p:spTgt spid="24"/>
                                        </p:tgtEl>
                                        <p:attrNameLst>
                                          <p:attrName>style.rotation</p:attrName>
                                        </p:attrNameLst>
                                      </p:cBhvr>
                                      <p:tavLst>
                                        <p:tav tm="0">
                                          <p:val>
                                            <p:fltVal val="90"/>
                                          </p:val>
                                        </p:tav>
                                        <p:tav tm="100000">
                                          <p:val>
                                            <p:fltVal val="0"/>
                                          </p:val>
                                        </p:tav>
                                      </p:tavLst>
                                    </p:anim>
                                    <p:animEffect transition="in" filter="fade">
                                      <p:cBhvr>
                                        <p:cTn id="5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6" grpId="1"/>
      <p:bldP spid="6" grpId="2"/>
      <p:bldP spid="22" grpId="0"/>
      <p:bldP spid="10" grpId="0"/>
      <p:bldP spid="10" grpId="1"/>
      <p:bldP spid="10" grpId="2"/>
      <p:bldP spid="23" grpId="0"/>
      <p:bldP spid="25" grpId="0"/>
      <p:bldP spid="38" grpId="0"/>
      <p:bldP spid="38" grpId="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BD41056-0F2C-4CA1-938D-31D716191D85}"/>
              </a:ext>
            </a:extLst>
          </p:cNvPr>
          <p:cNvSpPr txBox="1">
            <a:spLocks noChangeArrowheads="1"/>
          </p:cNvSpPr>
          <p:nvPr/>
        </p:nvSpPr>
        <p:spPr bwMode="auto">
          <a:xfrm>
            <a:off x="4673600" y="2618978"/>
            <a:ext cx="27574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BaO</a:t>
            </a:r>
            <a:endParaRPr lang="en-US" altLang="en-US" sz="9600" b="1" baseline="-25000">
              <a:solidFill>
                <a:srgbClr val="FF0000"/>
              </a:solidFill>
              <a:latin typeface="Times New Roman" panose="02020603050405020304" pitchFamily="18" charset="0"/>
              <a:cs typeface="Times New Roman" panose="02020603050405020304" pitchFamily="18" charset="0"/>
            </a:endParaRPr>
          </a:p>
        </p:txBody>
      </p:sp>
      <p:sp>
        <p:nvSpPr>
          <p:cNvPr id="67587" name="TextBox 27">
            <a:extLst>
              <a:ext uri="{FF2B5EF4-FFF2-40B4-BE49-F238E27FC236}">
                <a16:creationId xmlns:a16="http://schemas.microsoft.com/office/drawing/2014/main" id="{2A6F00D1-5A45-4CB0-BF4D-CF919244DC33}"/>
              </a:ext>
            </a:extLst>
          </p:cNvPr>
          <p:cNvSpPr txBox="1">
            <a:spLocks noChangeArrowheads="1"/>
          </p:cNvSpPr>
          <p:nvPr/>
        </p:nvSpPr>
        <p:spPr bwMode="auto">
          <a:xfrm>
            <a:off x="24680" y="223480"/>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latin typeface="Times New Roman" panose="02020603050405020304" pitchFamily="18" charset="0"/>
                <a:cs typeface="Times New Roman" panose="02020603050405020304" pitchFamily="18" charset="0"/>
              </a:rPr>
              <a:t>(TRỌNG TÂM) </a:t>
            </a:r>
            <a:r>
              <a:rPr lang="en-US" altLang="en-US" sz="3600" b="1" dirty="0" err="1">
                <a:latin typeface="Times New Roman" panose="02020603050405020304" pitchFamily="18" charset="0"/>
                <a:cs typeface="Times New Roman" panose="02020603050405020304" pitchFamily="18" charset="0"/>
              </a:rPr>
              <a:t>Lập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thức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hóa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gồm</a:t>
            </a: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5400" b="1" dirty="0">
                <a:solidFill>
                  <a:srgbClr val="FF0000"/>
                </a:solidFill>
                <a:latin typeface="Times New Roman" panose="02020603050405020304" pitchFamily="18" charset="0"/>
                <a:cs typeface="Times New Roman" panose="02020603050405020304" pitchFamily="18" charset="0"/>
              </a:rPr>
              <a:t>Ba </a:t>
            </a:r>
            <a:r>
              <a:rPr lang="en-US" altLang="en-US" sz="5400" b="1" dirty="0" err="1">
                <a:solidFill>
                  <a:srgbClr val="FF0000"/>
                </a:solidFill>
                <a:latin typeface="Times New Roman" panose="02020603050405020304" pitchFamily="18" charset="0"/>
                <a:cs typeface="Times New Roman" panose="02020603050405020304" pitchFamily="18" charset="0"/>
              </a:rPr>
              <a:t>và</a:t>
            </a:r>
            <a:r>
              <a:rPr lang="en-US" altLang="en-US" sz="5400" b="1" dirty="0">
                <a:solidFill>
                  <a:srgbClr val="FF0000"/>
                </a:solidFill>
                <a:latin typeface="Times New Roman" panose="02020603050405020304" pitchFamily="18" charset="0"/>
                <a:cs typeface="Times New Roman" panose="02020603050405020304" pitchFamily="18" charset="0"/>
              </a:rPr>
              <a:t> O</a:t>
            </a:r>
          </a:p>
        </p:txBody>
      </p:sp>
      <p:sp>
        <p:nvSpPr>
          <p:cNvPr id="6" name="TextBox 5">
            <a:extLst>
              <a:ext uri="{FF2B5EF4-FFF2-40B4-BE49-F238E27FC236}">
                <a16:creationId xmlns:a16="http://schemas.microsoft.com/office/drawing/2014/main" id="{9B44B3B6-7A5D-43DF-A0C0-F508D39D01FC}"/>
              </a:ext>
            </a:extLst>
          </p:cNvPr>
          <p:cNvSpPr txBox="1">
            <a:spLocks noChangeArrowheads="1"/>
          </p:cNvSpPr>
          <p:nvPr/>
        </p:nvSpPr>
        <p:spPr bwMode="auto">
          <a:xfrm>
            <a:off x="3773488" y="2106216"/>
            <a:ext cx="100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II</a:t>
            </a:r>
          </a:p>
        </p:txBody>
      </p:sp>
      <p:sp>
        <p:nvSpPr>
          <p:cNvPr id="22" name="TextBox 21">
            <a:extLst>
              <a:ext uri="{FF2B5EF4-FFF2-40B4-BE49-F238E27FC236}">
                <a16:creationId xmlns:a16="http://schemas.microsoft.com/office/drawing/2014/main" id="{6FCF79C2-0699-454A-8271-674920A9C9C5}"/>
              </a:ext>
            </a:extLst>
          </p:cNvPr>
          <p:cNvSpPr txBox="1">
            <a:spLocks noChangeArrowheads="1"/>
          </p:cNvSpPr>
          <p:nvPr/>
        </p:nvSpPr>
        <p:spPr bwMode="auto">
          <a:xfrm>
            <a:off x="3303588" y="2622153"/>
            <a:ext cx="1971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Ba</a:t>
            </a:r>
            <a:endParaRPr lang="en-US" altLang="en-US" sz="9600" b="1" baseline="-250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2C8CA22-D0CE-4B0F-8819-4B672CB6005D}"/>
              </a:ext>
            </a:extLst>
          </p:cNvPr>
          <p:cNvSpPr txBox="1">
            <a:spLocks noChangeArrowheads="1"/>
          </p:cNvSpPr>
          <p:nvPr/>
        </p:nvSpPr>
        <p:spPr bwMode="auto">
          <a:xfrm>
            <a:off x="7221538" y="2110978"/>
            <a:ext cx="893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2007B9"/>
                </a:solidFill>
                <a:latin typeface="Times New Roman" panose="02020603050405020304" pitchFamily="18" charset="0"/>
                <a:cs typeface="Times New Roman" panose="02020603050405020304" pitchFamily="18" charset="0"/>
              </a:rPr>
              <a:t>II</a:t>
            </a:r>
          </a:p>
        </p:txBody>
      </p:sp>
      <p:sp>
        <p:nvSpPr>
          <p:cNvPr id="23" name="TextBox 22">
            <a:extLst>
              <a:ext uri="{FF2B5EF4-FFF2-40B4-BE49-F238E27FC236}">
                <a16:creationId xmlns:a16="http://schemas.microsoft.com/office/drawing/2014/main" id="{2995423E-5BE5-4093-B189-E2809525C1CD}"/>
              </a:ext>
            </a:extLst>
          </p:cNvPr>
          <p:cNvSpPr txBox="1">
            <a:spLocks noChangeArrowheads="1"/>
          </p:cNvSpPr>
          <p:nvPr/>
        </p:nvSpPr>
        <p:spPr bwMode="auto">
          <a:xfrm>
            <a:off x="7015163" y="2615803"/>
            <a:ext cx="154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O</a:t>
            </a:r>
            <a:endParaRPr lang="en-US" altLang="en-US" sz="9600" b="1" baseline="-25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9FE67B9-D893-4420-8A64-31B1F6953BB6}"/>
              </a:ext>
            </a:extLst>
          </p:cNvPr>
          <p:cNvSpPr txBox="1">
            <a:spLocks noChangeArrowheads="1"/>
          </p:cNvSpPr>
          <p:nvPr/>
        </p:nvSpPr>
        <p:spPr bwMode="auto">
          <a:xfrm>
            <a:off x="5622925" y="2699941"/>
            <a:ext cx="946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a:t>
            </a:r>
            <a:endParaRPr lang="en-US" altLang="en-US" sz="9600" b="1" baseline="-25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0D2EE08-F416-4E11-BFB1-F82075445DF0}"/>
              </a:ext>
            </a:extLst>
          </p:cNvPr>
          <p:cNvSpPr txBox="1">
            <a:spLocks noChangeArrowheads="1"/>
          </p:cNvSpPr>
          <p:nvPr/>
        </p:nvSpPr>
        <p:spPr bwMode="auto">
          <a:xfrm>
            <a:off x="7964488" y="3242866"/>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FF0000"/>
                </a:solidFill>
                <a:latin typeface="Times New Roman" panose="02020603050405020304" pitchFamily="18" charset="0"/>
                <a:cs typeface="Times New Roman" panose="02020603050405020304" pitchFamily="18" charset="0"/>
              </a:rPr>
              <a:t>2</a:t>
            </a:r>
            <a:endParaRPr lang="en-US" altLang="en-US" sz="8000" b="1" baseline="-2500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DA702BF-2360-4A2F-818F-D4F92BA4EAE7}"/>
              </a:ext>
            </a:extLst>
          </p:cNvPr>
          <p:cNvSpPr txBox="1">
            <a:spLocks noChangeArrowheads="1"/>
          </p:cNvSpPr>
          <p:nvPr/>
        </p:nvSpPr>
        <p:spPr bwMode="auto">
          <a:xfrm>
            <a:off x="4751388" y="3244453"/>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0000CC"/>
                </a:solidFill>
                <a:latin typeface="Times New Roman" panose="02020603050405020304" pitchFamily="18" charset="0"/>
                <a:cs typeface="Times New Roman" panose="02020603050405020304" pitchFamily="18" charset="0"/>
              </a:rPr>
              <a:t>2</a:t>
            </a:r>
            <a:endParaRPr lang="en-US" altLang="en-US" sz="8000" b="1" baseline="-25000">
              <a:solidFill>
                <a:srgbClr val="0000CC"/>
              </a:solidFill>
              <a:latin typeface="Times New Roman" panose="02020603050405020304" pitchFamily="18" charset="0"/>
              <a:cs typeface="Times New Roman" panose="02020603050405020304" pitchFamily="18" charset="0"/>
            </a:endParaRPr>
          </a:p>
        </p:txBody>
      </p:sp>
      <p:sp>
        <p:nvSpPr>
          <p:cNvPr id="67595" name="TextBox 28">
            <a:extLst>
              <a:ext uri="{FF2B5EF4-FFF2-40B4-BE49-F238E27FC236}">
                <a16:creationId xmlns:a16="http://schemas.microsoft.com/office/drawing/2014/main" id="{CE141192-0331-445E-8205-F2033E7206A3}"/>
              </a:ext>
            </a:extLst>
          </p:cNvPr>
          <p:cNvSpPr txBox="1">
            <a:spLocks noChangeArrowheads="1"/>
          </p:cNvSpPr>
          <p:nvPr/>
        </p:nvSpPr>
        <p:spPr bwMode="auto">
          <a:xfrm>
            <a:off x="0" y="5965825"/>
            <a:ext cx="1219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Hóa trị viết số la mã. Chỉ số viết số tự nhiên, chỉ số 1 không viết.</a:t>
            </a:r>
            <a:endParaRPr lang="en-US" altLang="en-US" sz="3200" b="1" baseline="-2500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AAB815F-63D0-4BA8-BA5B-87690DC48B67}"/>
              </a:ext>
            </a:extLst>
          </p:cNvPr>
          <p:cNvSpPr txBox="1">
            <a:spLocks noChangeArrowheads="1"/>
          </p:cNvSpPr>
          <p:nvPr/>
        </p:nvSpPr>
        <p:spPr bwMode="auto">
          <a:xfrm>
            <a:off x="4699000" y="3258741"/>
            <a:ext cx="8937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0000CC"/>
                </a:solidFill>
                <a:latin typeface="Times New Roman" panose="02020603050405020304" pitchFamily="18" charset="0"/>
                <a:cs typeface="Times New Roman" panose="02020603050405020304" pitchFamily="18" charset="0"/>
              </a:rPr>
              <a:t>1</a:t>
            </a:r>
            <a:endParaRPr lang="en-US" altLang="en-US" sz="8000" b="1" baseline="-25000">
              <a:solidFill>
                <a:srgbClr val="0000CC"/>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2D5B95E-EA7F-4D3B-9E15-5ECBB190E48B}"/>
              </a:ext>
            </a:extLst>
          </p:cNvPr>
          <p:cNvSpPr txBox="1">
            <a:spLocks noChangeArrowheads="1"/>
          </p:cNvSpPr>
          <p:nvPr/>
        </p:nvSpPr>
        <p:spPr bwMode="auto">
          <a:xfrm>
            <a:off x="7964488" y="3192066"/>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FF0000"/>
                </a:solidFill>
                <a:latin typeface="Times New Roman" panose="02020603050405020304" pitchFamily="18" charset="0"/>
                <a:cs typeface="Times New Roman" panose="02020603050405020304" pitchFamily="18" charset="0"/>
              </a:rPr>
              <a:t>1</a:t>
            </a:r>
            <a:endParaRPr lang="en-US" altLang="en-US" sz="8000" b="1" baseline="-25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85618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nodeType="afterGroup">
                            <p:stCondLst>
                              <p:cond delay="2000"/>
                            </p:stCondLst>
                            <p:childTnLst>
                              <p:par>
                                <p:cTn id="15" presetID="49" presetClass="path" presetSubtype="0" accel="50000" decel="50000" fill="hold" grpId="1" nodeType="afterEffect">
                                  <p:stCondLst>
                                    <p:cond delay="0"/>
                                  </p:stCondLst>
                                  <p:childTnLst>
                                    <p:animMotion origin="layout" path="M -1.25E-6 -2.96296E-6 L 0.33776 0.19468 " pathEditMode="relative" rAng="0" ptsTypes="AA">
                                      <p:cBhvr>
                                        <p:cTn id="16" dur="2000" fill="hold"/>
                                        <p:tgtEl>
                                          <p:spTgt spid="6"/>
                                        </p:tgtEl>
                                        <p:attrNameLst>
                                          <p:attrName>ppt_x</p:attrName>
                                          <p:attrName>ppt_y</p:attrName>
                                        </p:attrNameLst>
                                      </p:cBhvr>
                                      <p:rCtr x="16888" y="9722"/>
                                    </p:animMotion>
                                  </p:childTnLst>
                                </p:cTn>
                              </p:par>
                              <p:par>
                                <p:cTn id="17" presetID="56" presetClass="path" presetSubtype="0" accel="50000" decel="50000" fill="hold" grpId="1" nodeType="withEffect">
                                  <p:stCondLst>
                                    <p:cond delay="0"/>
                                  </p:stCondLst>
                                  <p:childTnLst>
                                    <p:animMotion origin="layout" path="M 3.75E-6 2.59259E-6 L -0.1961 0.19583 " pathEditMode="relative" rAng="0" ptsTypes="AA">
                                      <p:cBhvr>
                                        <p:cTn id="18" dur="2000" fill="hold"/>
                                        <p:tgtEl>
                                          <p:spTgt spid="10"/>
                                        </p:tgtEl>
                                        <p:attrNameLst>
                                          <p:attrName>ppt_x</p:attrName>
                                          <p:attrName>ppt_y</p:attrName>
                                        </p:attrNameLst>
                                      </p:cBhvr>
                                      <p:rCtr x="-9805" y="9792"/>
                                    </p:animMotion>
                                  </p:childTnLst>
                                </p:cTn>
                              </p:par>
                            </p:childTnLst>
                          </p:cTn>
                        </p:par>
                        <p:par>
                          <p:cTn id="19" fill="hold" nodeType="afterGroup">
                            <p:stCondLst>
                              <p:cond delay="4000"/>
                            </p:stCondLst>
                            <p:childTnLst>
                              <p:par>
                                <p:cTn id="20" presetID="3" presetClass="exit" presetSubtype="10" fill="hold" grpId="2" nodeType="afterEffect">
                                  <p:stCondLst>
                                    <p:cond delay="0"/>
                                  </p:stCondLst>
                                  <p:childTnLst>
                                    <p:animEffect transition="out" filter="blinds(horizontal)">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par>
                          <p:cTn id="26" fill="hold" nodeType="afterGroup">
                            <p:stCondLst>
                              <p:cond delay="6000"/>
                            </p:stCondLst>
                            <p:childTnLst>
                              <p:par>
                                <p:cTn id="27" presetID="3" presetClass="exit" presetSubtype="10" fill="hold" grpId="2" nodeType="afterEffect">
                                  <p:stCondLst>
                                    <p:cond delay="0"/>
                                  </p:stCondLst>
                                  <p:childTnLst>
                                    <p:animEffect transition="out" filter="blinds(horizontal)">
                                      <p:cBhvr>
                                        <p:cTn id="28" dur="2000"/>
                                        <p:tgtEl>
                                          <p:spTgt spid="6"/>
                                        </p:tgtEl>
                                      </p:cBhvr>
                                    </p:animEffect>
                                    <p:set>
                                      <p:cBhvr>
                                        <p:cTn id="29" dur="1" fill="hold">
                                          <p:stCondLst>
                                            <p:cond delay="1999"/>
                                          </p:stCondLst>
                                        </p:cTn>
                                        <p:tgtEl>
                                          <p:spTgt spid="6"/>
                                        </p:tgtEl>
                                        <p:attrNameLst>
                                          <p:attrName>style.visibility</p:attrName>
                                        </p:attrNameLst>
                                      </p:cBhvr>
                                      <p:to>
                                        <p:strVal val="hidden"/>
                                      </p:to>
                                    </p:set>
                                  </p:childTnLst>
                                </p:cTn>
                              </p:par>
                              <p:par>
                                <p:cTn id="30" presetID="6"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ircle(in)">
                                      <p:cBhvr>
                                        <p:cTn id="32" dur="2000"/>
                                        <p:tgtEl>
                                          <p:spTgt spid="38"/>
                                        </p:tgtEl>
                                      </p:cBhvr>
                                    </p:animEffect>
                                  </p:childTnLst>
                                </p:cTn>
                              </p:par>
                            </p:childTnLst>
                          </p:cTn>
                        </p:par>
                        <p:par>
                          <p:cTn id="33" fill="hold" nodeType="afterGroup">
                            <p:stCondLst>
                              <p:cond delay="8000"/>
                            </p:stCondLst>
                            <p:childTnLst>
                              <p:par>
                                <p:cTn id="34" presetID="3" presetClass="exit" presetSubtype="10" fill="hold" grpId="1" nodeType="afterEffect">
                                  <p:stCondLst>
                                    <p:cond delay="0"/>
                                  </p:stCondLst>
                                  <p:childTnLst>
                                    <p:animEffect transition="out" filter="blinds(horizontal)">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par>
                          <p:cTn id="40" fill="hold" nodeType="afterGroup">
                            <p:stCondLst>
                              <p:cond delay="10000"/>
                            </p:stCondLst>
                            <p:childTnLst>
                              <p:par>
                                <p:cTn id="41" presetID="3" presetClass="exit" presetSubtype="10" fill="hold" grpId="1" nodeType="afterEffect">
                                  <p:stCondLst>
                                    <p:cond delay="0"/>
                                  </p:stCondLst>
                                  <p:childTnLst>
                                    <p:animEffect transition="out" filter="blinds(horizontal)">
                                      <p:cBhvr>
                                        <p:cTn id="42" dur="2000"/>
                                        <p:tgtEl>
                                          <p:spTgt spid="38"/>
                                        </p:tgtEl>
                                      </p:cBhvr>
                                    </p:animEffect>
                                    <p:set>
                                      <p:cBhvr>
                                        <p:cTn id="43" dur="1" fill="hold">
                                          <p:stCondLst>
                                            <p:cond delay="1999"/>
                                          </p:stCondLst>
                                        </p:cTn>
                                        <p:tgtEl>
                                          <p:spTgt spid="38"/>
                                        </p:tgtEl>
                                        <p:attrNameLst>
                                          <p:attrName>style.visibility</p:attrName>
                                        </p:attrNameLst>
                                      </p:cBhvr>
                                      <p:to>
                                        <p:strVal val="hidden"/>
                                      </p:to>
                                    </p:set>
                                  </p:childTnLst>
                                </p:cTn>
                              </p:par>
                              <p:par>
                                <p:cTn id="44" presetID="6"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par>
                          <p:cTn id="47" fill="hold" nodeType="afterGroup">
                            <p:stCondLst>
                              <p:cond delay="12000"/>
                            </p:stCondLst>
                            <p:childTnLst>
                              <p:par>
                                <p:cTn id="48" presetID="3" presetClass="exit" presetSubtype="10" fill="hold" grpId="1" nodeType="afterEffect">
                                  <p:stCondLst>
                                    <p:cond delay="0"/>
                                  </p:stCondLst>
                                  <p:childTnLst>
                                    <p:animEffect transition="out" filter="blinds(horizontal)">
                                      <p:cBhvr>
                                        <p:cTn id="49" dur="2000"/>
                                        <p:tgtEl>
                                          <p:spTgt spid="16"/>
                                        </p:tgtEl>
                                      </p:cBhvr>
                                    </p:animEffect>
                                    <p:set>
                                      <p:cBhvr>
                                        <p:cTn id="50" dur="1" fill="hold">
                                          <p:stCondLst>
                                            <p:cond delay="1999"/>
                                          </p:stCondLst>
                                        </p:cTn>
                                        <p:tgtEl>
                                          <p:spTgt spid="16"/>
                                        </p:tgtEl>
                                        <p:attrNameLst>
                                          <p:attrName>style.visibility</p:attrName>
                                        </p:attrNameLst>
                                      </p:cBhvr>
                                      <p:to>
                                        <p:strVal val="hidden"/>
                                      </p:to>
                                    </p:set>
                                  </p:childTnLst>
                                </p:cTn>
                              </p:par>
                              <p:par>
                                <p:cTn id="51" presetID="3" presetClass="exit" presetSubtype="10" fill="hold" grpId="1" nodeType="withEffect">
                                  <p:stCondLst>
                                    <p:cond delay="0"/>
                                  </p:stCondLst>
                                  <p:childTnLst>
                                    <p:animEffect transition="out" filter="blinds(horizontal)">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childTnLst>
                          </p:cTn>
                        </p:par>
                        <p:par>
                          <p:cTn id="54" fill="hold" nodeType="afterGroup">
                            <p:stCondLst>
                              <p:cond delay="14000"/>
                            </p:stCondLst>
                            <p:childTnLst>
                              <p:par>
                                <p:cTn id="55" presetID="3" presetClass="exit" presetSubtype="10" fill="hold" grpId="0" nodeType="afterEffect">
                                  <p:stCondLst>
                                    <p:cond delay="0"/>
                                  </p:stCondLst>
                                  <p:childTnLst>
                                    <p:animEffect transition="out" filter="blinds(horizontal)">
                                      <p:cBhvr>
                                        <p:cTn id="56" dur="2000"/>
                                        <p:tgtEl>
                                          <p:spTgt spid="22"/>
                                        </p:tgtEl>
                                      </p:cBhvr>
                                    </p:animEffect>
                                    <p:set>
                                      <p:cBhvr>
                                        <p:cTn id="57" dur="1" fill="hold">
                                          <p:stCondLst>
                                            <p:cond delay="1999"/>
                                          </p:stCondLst>
                                        </p:cTn>
                                        <p:tgtEl>
                                          <p:spTgt spid="22"/>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2000"/>
                                        <p:tgtEl>
                                          <p:spTgt spid="23"/>
                                        </p:tgtEl>
                                      </p:cBhvr>
                                    </p:animEffect>
                                    <p:set>
                                      <p:cBhvr>
                                        <p:cTn id="60" dur="1" fill="hold">
                                          <p:stCondLst>
                                            <p:cond delay="1999"/>
                                          </p:stCondLst>
                                        </p:cTn>
                                        <p:tgtEl>
                                          <p:spTgt spid="23"/>
                                        </p:tgtEl>
                                        <p:attrNameLst>
                                          <p:attrName>style.visibility</p:attrName>
                                        </p:attrNameLst>
                                      </p:cBhvr>
                                      <p:to>
                                        <p:strVal val="hidden"/>
                                      </p:to>
                                    </p:set>
                                  </p:childTnLst>
                                </p:cTn>
                              </p:par>
                            </p:childTnLst>
                          </p:cTn>
                        </p:par>
                        <p:par>
                          <p:cTn id="61" fill="hold" nodeType="afterGroup">
                            <p:stCondLst>
                              <p:cond delay="16000"/>
                            </p:stCondLst>
                            <p:childTnLst>
                              <p:par>
                                <p:cTn id="62" presetID="31"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2000" fill="hold"/>
                                        <p:tgtEl>
                                          <p:spTgt spid="24"/>
                                        </p:tgtEl>
                                        <p:attrNameLst>
                                          <p:attrName>ppt_w</p:attrName>
                                        </p:attrNameLst>
                                      </p:cBhvr>
                                      <p:tavLst>
                                        <p:tav tm="0">
                                          <p:val>
                                            <p:fltVal val="0"/>
                                          </p:val>
                                        </p:tav>
                                        <p:tav tm="100000">
                                          <p:val>
                                            <p:strVal val="#ppt_w"/>
                                          </p:val>
                                        </p:tav>
                                      </p:tavLst>
                                    </p:anim>
                                    <p:anim calcmode="lin" valueType="num">
                                      <p:cBhvr>
                                        <p:cTn id="65" dur="2000" fill="hold"/>
                                        <p:tgtEl>
                                          <p:spTgt spid="24"/>
                                        </p:tgtEl>
                                        <p:attrNameLst>
                                          <p:attrName>ppt_h</p:attrName>
                                        </p:attrNameLst>
                                      </p:cBhvr>
                                      <p:tavLst>
                                        <p:tav tm="0">
                                          <p:val>
                                            <p:fltVal val="0"/>
                                          </p:val>
                                        </p:tav>
                                        <p:tav tm="100000">
                                          <p:val>
                                            <p:strVal val="#ppt_h"/>
                                          </p:val>
                                        </p:tav>
                                      </p:tavLst>
                                    </p:anim>
                                    <p:anim calcmode="lin" valueType="num">
                                      <p:cBhvr>
                                        <p:cTn id="66" dur="2000" fill="hold"/>
                                        <p:tgtEl>
                                          <p:spTgt spid="24"/>
                                        </p:tgtEl>
                                        <p:attrNameLst>
                                          <p:attrName>style.rotation</p:attrName>
                                        </p:attrNameLst>
                                      </p:cBhvr>
                                      <p:tavLst>
                                        <p:tav tm="0">
                                          <p:val>
                                            <p:fltVal val="90"/>
                                          </p:val>
                                        </p:tav>
                                        <p:tav tm="100000">
                                          <p:val>
                                            <p:fltVal val="0"/>
                                          </p:val>
                                        </p:tav>
                                      </p:tavLst>
                                    </p:anim>
                                    <p:animEffect transition="in" filter="fade">
                                      <p:cBhvr>
                                        <p:cTn id="6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6" grpId="1"/>
      <p:bldP spid="6" grpId="2"/>
      <p:bldP spid="22" grpId="0"/>
      <p:bldP spid="10" grpId="0"/>
      <p:bldP spid="10" grpId="1"/>
      <p:bldP spid="10" grpId="2"/>
      <p:bldP spid="23" grpId="0"/>
      <p:bldP spid="25" grpId="0"/>
      <p:bldP spid="38" grpId="0"/>
      <p:bldP spid="38" grpId="1"/>
      <p:bldP spid="27" grpId="0"/>
      <p:bldP spid="27" grpId="1"/>
      <p:bldP spid="15" grpId="0"/>
      <p:bldP spid="15"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C55A848-5185-4264-880C-2BC424EF9991}"/>
              </a:ext>
            </a:extLst>
          </p:cNvPr>
          <p:cNvSpPr txBox="1">
            <a:spLocks noChangeArrowheads="1"/>
          </p:cNvSpPr>
          <p:nvPr/>
        </p:nvSpPr>
        <p:spPr bwMode="auto">
          <a:xfrm>
            <a:off x="6602413" y="2487216"/>
            <a:ext cx="7048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a:t>
            </a:r>
            <a:endParaRPr lang="en-US" altLang="en-US" sz="9600" b="1" baseline="-25000">
              <a:solidFill>
                <a:srgbClr val="FF0000"/>
              </a:solidFill>
              <a:latin typeface="Times New Roman" panose="02020603050405020304" pitchFamily="18" charset="0"/>
              <a:cs typeface="Times New Roman" panose="02020603050405020304" pitchFamily="18" charset="0"/>
            </a:endParaRPr>
          </a:p>
        </p:txBody>
      </p:sp>
      <p:sp>
        <p:nvSpPr>
          <p:cNvPr id="69635" name="TextBox 27">
            <a:extLst>
              <a:ext uri="{FF2B5EF4-FFF2-40B4-BE49-F238E27FC236}">
                <a16:creationId xmlns:a16="http://schemas.microsoft.com/office/drawing/2014/main" id="{59E85C0D-12A5-4AB0-9113-C476CEB8247E}"/>
              </a:ext>
            </a:extLst>
          </p:cNvPr>
          <p:cNvSpPr txBox="1">
            <a:spLocks noChangeArrowheads="1"/>
          </p:cNvSpPr>
          <p:nvPr/>
        </p:nvSpPr>
        <p:spPr bwMode="auto">
          <a:xfrm>
            <a:off x="24680" y="260648"/>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dirty="0">
                <a:latin typeface="Times New Roman" panose="02020603050405020304" pitchFamily="18" charset="0"/>
                <a:cs typeface="Times New Roman" panose="02020603050405020304" pitchFamily="18" charset="0"/>
              </a:rPr>
              <a:t>(TRỌNG TÂM) </a:t>
            </a:r>
            <a:r>
              <a:rPr lang="en-US" altLang="en-US" sz="3600" b="1" dirty="0" err="1">
                <a:latin typeface="Times New Roman" panose="02020603050405020304" pitchFamily="18" charset="0"/>
                <a:cs typeface="Times New Roman" panose="02020603050405020304" pitchFamily="18" charset="0"/>
              </a:rPr>
              <a:t>Lập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thức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hóa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gồm</a:t>
            </a: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Ca </a:t>
            </a:r>
            <a:r>
              <a:rPr lang="en-US" altLang="en-US" sz="4400" b="1" dirty="0" err="1">
                <a:solidFill>
                  <a:srgbClr val="FF0000"/>
                </a:solidFill>
                <a:latin typeface="Times New Roman" panose="02020603050405020304" pitchFamily="18" charset="0"/>
                <a:cs typeface="Times New Roman" panose="02020603050405020304" pitchFamily="18" charset="0"/>
              </a:rPr>
              <a:t>và</a:t>
            </a:r>
            <a:r>
              <a:rPr lang="en-US" altLang="en-US" sz="4400" b="1" dirty="0">
                <a:solidFill>
                  <a:srgbClr val="FF0000"/>
                </a:solidFill>
                <a:latin typeface="Times New Roman" panose="02020603050405020304" pitchFamily="18" charset="0"/>
                <a:cs typeface="Times New Roman" panose="02020603050405020304" pitchFamily="18" charset="0"/>
              </a:rPr>
              <a:t> (NO</a:t>
            </a:r>
            <a:r>
              <a:rPr lang="en-US" altLang="en-US" sz="4400" b="1" baseline="-25000" dirty="0">
                <a:solidFill>
                  <a:srgbClr val="FF0000"/>
                </a:solidFill>
                <a:latin typeface="Times New Roman" panose="02020603050405020304" pitchFamily="18" charset="0"/>
                <a:cs typeface="Times New Roman" panose="02020603050405020304" pitchFamily="18" charset="0"/>
              </a:rPr>
              <a:t>3</a:t>
            </a:r>
            <a:r>
              <a:rPr lang="en-US" altLang="en-US" sz="44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2FEC8A9-BAF1-4B86-AF21-C6B1333D4CA7}"/>
              </a:ext>
            </a:extLst>
          </p:cNvPr>
          <p:cNvSpPr txBox="1">
            <a:spLocks noChangeArrowheads="1"/>
          </p:cNvSpPr>
          <p:nvPr/>
        </p:nvSpPr>
        <p:spPr bwMode="auto">
          <a:xfrm>
            <a:off x="3773488" y="2106216"/>
            <a:ext cx="100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II</a:t>
            </a:r>
          </a:p>
        </p:txBody>
      </p:sp>
      <p:sp>
        <p:nvSpPr>
          <p:cNvPr id="22" name="TextBox 21">
            <a:extLst>
              <a:ext uri="{FF2B5EF4-FFF2-40B4-BE49-F238E27FC236}">
                <a16:creationId xmlns:a16="http://schemas.microsoft.com/office/drawing/2014/main" id="{EF0F7692-2A77-4676-B330-1726F1BB32EA}"/>
              </a:ext>
            </a:extLst>
          </p:cNvPr>
          <p:cNvSpPr txBox="1">
            <a:spLocks noChangeArrowheads="1"/>
          </p:cNvSpPr>
          <p:nvPr/>
        </p:nvSpPr>
        <p:spPr bwMode="auto">
          <a:xfrm>
            <a:off x="3303588" y="2622153"/>
            <a:ext cx="1971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Ca</a:t>
            </a:r>
            <a:endParaRPr lang="en-US" altLang="en-US" sz="9600" b="1" baseline="-250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FFCC6B4-CB40-4700-89B0-9C3930DF2DA8}"/>
              </a:ext>
            </a:extLst>
          </p:cNvPr>
          <p:cNvSpPr txBox="1">
            <a:spLocks noChangeArrowheads="1"/>
          </p:cNvSpPr>
          <p:nvPr/>
        </p:nvSpPr>
        <p:spPr bwMode="auto">
          <a:xfrm>
            <a:off x="7862888" y="2110978"/>
            <a:ext cx="893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2007B9"/>
                </a:solidFill>
                <a:latin typeface="Times New Roman" panose="02020603050405020304" pitchFamily="18" charset="0"/>
                <a:cs typeface="Times New Roman" panose="02020603050405020304" pitchFamily="18" charset="0"/>
              </a:rPr>
              <a:t>I</a:t>
            </a:r>
          </a:p>
        </p:txBody>
      </p:sp>
      <p:sp>
        <p:nvSpPr>
          <p:cNvPr id="23" name="TextBox 22">
            <a:extLst>
              <a:ext uri="{FF2B5EF4-FFF2-40B4-BE49-F238E27FC236}">
                <a16:creationId xmlns:a16="http://schemas.microsoft.com/office/drawing/2014/main" id="{E1BED06D-0C26-49A4-98D3-6F0F7F4A4FDE}"/>
              </a:ext>
            </a:extLst>
          </p:cNvPr>
          <p:cNvSpPr txBox="1">
            <a:spLocks noChangeArrowheads="1"/>
          </p:cNvSpPr>
          <p:nvPr/>
        </p:nvSpPr>
        <p:spPr bwMode="auto">
          <a:xfrm>
            <a:off x="7015163" y="2615803"/>
            <a:ext cx="3028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NO</a:t>
            </a:r>
            <a:r>
              <a:rPr lang="en-US" altLang="en-US" sz="9600" b="1" baseline="-25000">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22A9DCA8-83DC-4915-B46D-F371A7885FB2}"/>
              </a:ext>
            </a:extLst>
          </p:cNvPr>
          <p:cNvSpPr txBox="1">
            <a:spLocks noChangeArrowheads="1"/>
          </p:cNvSpPr>
          <p:nvPr/>
        </p:nvSpPr>
        <p:spPr bwMode="auto">
          <a:xfrm>
            <a:off x="5622925" y="2699941"/>
            <a:ext cx="946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a:t>
            </a:r>
            <a:endParaRPr lang="en-US" altLang="en-US" sz="9600" b="1" baseline="-25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2428E70C-A4A5-4470-BB85-BE2983CA69F3}"/>
              </a:ext>
            </a:extLst>
          </p:cNvPr>
          <p:cNvSpPr txBox="1">
            <a:spLocks noChangeArrowheads="1"/>
          </p:cNvSpPr>
          <p:nvPr/>
        </p:nvSpPr>
        <p:spPr bwMode="auto">
          <a:xfrm>
            <a:off x="9591675" y="3258741"/>
            <a:ext cx="8937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FF0000"/>
                </a:solidFill>
                <a:latin typeface="Times New Roman" panose="02020603050405020304" pitchFamily="18" charset="0"/>
                <a:cs typeface="Times New Roman" panose="02020603050405020304" pitchFamily="18" charset="0"/>
              </a:rPr>
              <a:t>2</a:t>
            </a:r>
            <a:endParaRPr lang="en-US" altLang="en-US" sz="8000" b="1" baseline="-2500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E7863AB-6036-45E0-A460-04B8F9EA1524}"/>
              </a:ext>
            </a:extLst>
          </p:cNvPr>
          <p:cNvSpPr txBox="1">
            <a:spLocks noChangeArrowheads="1"/>
          </p:cNvSpPr>
          <p:nvPr/>
        </p:nvSpPr>
        <p:spPr bwMode="auto">
          <a:xfrm>
            <a:off x="4751388" y="3244453"/>
            <a:ext cx="893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0" b="1">
                <a:solidFill>
                  <a:srgbClr val="0000CC"/>
                </a:solidFill>
                <a:latin typeface="Times New Roman" panose="02020603050405020304" pitchFamily="18" charset="0"/>
                <a:cs typeface="Times New Roman" panose="02020603050405020304" pitchFamily="18" charset="0"/>
              </a:rPr>
              <a:t>1</a:t>
            </a:r>
            <a:endParaRPr lang="en-US" altLang="en-US" sz="8000" b="1" baseline="-25000">
              <a:solidFill>
                <a:srgbClr val="0000CC"/>
              </a:solidFill>
              <a:latin typeface="Times New Roman" panose="02020603050405020304" pitchFamily="18" charset="0"/>
              <a:cs typeface="Times New Roman" panose="02020603050405020304" pitchFamily="18" charset="0"/>
            </a:endParaRPr>
          </a:p>
        </p:txBody>
      </p:sp>
      <p:sp>
        <p:nvSpPr>
          <p:cNvPr id="69643" name="TextBox 28">
            <a:extLst>
              <a:ext uri="{FF2B5EF4-FFF2-40B4-BE49-F238E27FC236}">
                <a16:creationId xmlns:a16="http://schemas.microsoft.com/office/drawing/2014/main" id="{29F8ACFA-A09E-44F8-BA48-ABF550041819}"/>
              </a:ext>
            </a:extLst>
          </p:cNvPr>
          <p:cNvSpPr txBox="1">
            <a:spLocks noChangeArrowheads="1"/>
          </p:cNvSpPr>
          <p:nvPr/>
        </p:nvSpPr>
        <p:spPr bwMode="auto">
          <a:xfrm>
            <a:off x="0" y="5965825"/>
            <a:ext cx="1219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Hóa trị viết số la mã. Chỉ số viết số tự nhiên, chỉ số 1 không viết.</a:t>
            </a:r>
            <a:endParaRPr lang="en-US" altLang="en-US" sz="3200" b="1" baseline="-2500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5056495-DC9E-4D7D-AFF1-6190DC944B9A}"/>
              </a:ext>
            </a:extLst>
          </p:cNvPr>
          <p:cNvSpPr txBox="1">
            <a:spLocks noChangeArrowheads="1"/>
          </p:cNvSpPr>
          <p:nvPr/>
        </p:nvSpPr>
        <p:spPr bwMode="auto">
          <a:xfrm>
            <a:off x="3735388" y="2625328"/>
            <a:ext cx="60118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Ca(NO</a:t>
            </a:r>
            <a:r>
              <a:rPr lang="en-US" altLang="en-US" sz="9600" b="1" baseline="-25000">
                <a:latin typeface="Times New Roman" panose="02020603050405020304" pitchFamily="18" charset="0"/>
                <a:cs typeface="Times New Roman" panose="02020603050405020304" pitchFamily="18" charset="0"/>
              </a:rPr>
              <a:t>3</a:t>
            </a:r>
            <a:r>
              <a:rPr lang="en-US" altLang="en-US" sz="9600" b="1">
                <a:latin typeface="Times New Roman" panose="02020603050405020304" pitchFamily="18" charset="0"/>
                <a:cs typeface="Times New Roman" panose="02020603050405020304" pitchFamily="18" charset="0"/>
              </a:rPr>
              <a:t>)</a:t>
            </a:r>
            <a:r>
              <a:rPr lang="en-US" altLang="en-US" sz="9600" b="1" baseline="-25000">
                <a:latin typeface="Times New Roman" panose="02020603050405020304" pitchFamily="18" charset="0"/>
                <a:cs typeface="Times New Roman" panose="02020603050405020304" pitchFamily="18" charset="0"/>
              </a:rPr>
              <a:t>2</a:t>
            </a:r>
            <a:endParaRPr lang="en-US" altLang="en-US" sz="9600" b="1" baseline="-2500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BCAEF48-7704-43B3-A6F2-436790D0355D}"/>
              </a:ext>
            </a:extLst>
          </p:cNvPr>
          <p:cNvSpPr txBox="1">
            <a:spLocks noChangeArrowheads="1"/>
          </p:cNvSpPr>
          <p:nvPr/>
        </p:nvSpPr>
        <p:spPr bwMode="auto">
          <a:xfrm>
            <a:off x="9312275" y="2463403"/>
            <a:ext cx="677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latin typeface="Times New Roman" panose="02020603050405020304" pitchFamily="18" charset="0"/>
                <a:cs typeface="Times New Roman" panose="02020603050405020304" pitchFamily="18" charset="0"/>
              </a:rPr>
              <a:t>)</a:t>
            </a:r>
            <a:endParaRPr lang="en-US" altLang="en-US" sz="9600" b="1" baseline="-25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6270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nodeType="afterGroup">
                            <p:stCondLst>
                              <p:cond delay="2000"/>
                            </p:stCondLst>
                            <p:childTnLst>
                              <p:par>
                                <p:cTn id="15" presetID="49" presetClass="path" presetSubtype="0" accel="50000" decel="50000" fill="hold" grpId="1" nodeType="afterEffect">
                                  <p:stCondLst>
                                    <p:cond delay="0"/>
                                  </p:stCondLst>
                                  <p:childTnLst>
                                    <p:animMotion origin="layout" path="M -1.25E-6 -2.96296E-6 L 0.46432 0.1963 " pathEditMode="relative" rAng="0" ptsTypes="AA">
                                      <p:cBhvr>
                                        <p:cTn id="16" dur="2000" fill="hold"/>
                                        <p:tgtEl>
                                          <p:spTgt spid="6"/>
                                        </p:tgtEl>
                                        <p:attrNameLst>
                                          <p:attrName>ppt_x</p:attrName>
                                          <p:attrName>ppt_y</p:attrName>
                                        </p:attrNameLst>
                                      </p:cBhvr>
                                      <p:rCtr x="23216" y="9815"/>
                                    </p:animMotion>
                                  </p:childTnLst>
                                </p:cTn>
                              </p:par>
                              <p:par>
                                <p:cTn id="17" presetID="56" presetClass="path" presetSubtype="0" accel="50000" decel="50000" fill="hold" grpId="1" nodeType="withEffect">
                                  <p:stCondLst>
                                    <p:cond delay="0"/>
                                  </p:stCondLst>
                                  <p:childTnLst>
                                    <p:animMotion origin="layout" path="M -4.16667E-7 2.59259E-6 L -0.24831 0.19398 " pathEditMode="relative" rAng="0" ptsTypes="AA">
                                      <p:cBhvr>
                                        <p:cTn id="18" dur="2000" fill="hold"/>
                                        <p:tgtEl>
                                          <p:spTgt spid="10"/>
                                        </p:tgtEl>
                                        <p:attrNameLst>
                                          <p:attrName>ppt_x</p:attrName>
                                          <p:attrName>ppt_y</p:attrName>
                                        </p:attrNameLst>
                                      </p:cBhvr>
                                      <p:rCtr x="-12422" y="9699"/>
                                    </p:animMotion>
                                  </p:childTnLst>
                                </p:cTn>
                              </p:par>
                            </p:childTnLst>
                          </p:cTn>
                        </p:par>
                        <p:par>
                          <p:cTn id="19" fill="hold" nodeType="afterGroup">
                            <p:stCondLst>
                              <p:cond delay="4000"/>
                            </p:stCondLst>
                            <p:childTnLst>
                              <p:par>
                                <p:cTn id="20" presetID="3" presetClass="exit" presetSubtype="10" fill="hold" grpId="2" nodeType="afterEffect">
                                  <p:stCondLst>
                                    <p:cond delay="0"/>
                                  </p:stCondLst>
                                  <p:childTnLst>
                                    <p:animEffect transition="out" filter="blinds(horizontal)">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par>
                          <p:cTn id="26" fill="hold" nodeType="afterGroup">
                            <p:stCondLst>
                              <p:cond delay="6000"/>
                            </p:stCondLst>
                            <p:childTnLst>
                              <p:par>
                                <p:cTn id="27" presetID="3" presetClass="exit" presetSubtype="10" fill="hold" grpId="2" nodeType="afterEffect">
                                  <p:stCondLst>
                                    <p:cond delay="0"/>
                                  </p:stCondLst>
                                  <p:childTnLst>
                                    <p:animEffect transition="out" filter="blinds(horizontal)">
                                      <p:cBhvr>
                                        <p:cTn id="28" dur="2000"/>
                                        <p:tgtEl>
                                          <p:spTgt spid="6"/>
                                        </p:tgtEl>
                                      </p:cBhvr>
                                    </p:animEffect>
                                    <p:set>
                                      <p:cBhvr>
                                        <p:cTn id="29" dur="1" fill="hold">
                                          <p:stCondLst>
                                            <p:cond delay="1999"/>
                                          </p:stCondLst>
                                        </p:cTn>
                                        <p:tgtEl>
                                          <p:spTgt spid="6"/>
                                        </p:tgtEl>
                                        <p:attrNameLst>
                                          <p:attrName>style.visibility</p:attrName>
                                        </p:attrNameLst>
                                      </p:cBhvr>
                                      <p:to>
                                        <p:strVal val="hidden"/>
                                      </p:to>
                                    </p:set>
                                  </p:childTnLst>
                                </p:cTn>
                              </p:par>
                              <p:par>
                                <p:cTn id="30" presetID="6"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ircle(in)">
                                      <p:cBhvr>
                                        <p:cTn id="32" dur="2000"/>
                                        <p:tgtEl>
                                          <p:spTgt spid="38"/>
                                        </p:tgtEl>
                                      </p:cBhvr>
                                    </p:animEffect>
                                  </p:childTnLst>
                                </p:cTn>
                              </p:par>
                            </p:childTnLst>
                          </p:cTn>
                        </p:par>
                        <p:par>
                          <p:cTn id="33" fill="hold" nodeType="afterGroup">
                            <p:stCondLst>
                              <p:cond delay="8000"/>
                            </p:stCondLst>
                            <p:childTnLst>
                              <p:par>
                                <p:cTn id="34" presetID="3" presetClass="exit" presetSubtype="10" fill="hold" grpId="1" nodeType="afterEffect">
                                  <p:stCondLst>
                                    <p:cond delay="0"/>
                                  </p:stCondLst>
                                  <p:childTnLst>
                                    <p:animEffect transition="out" filter="blinds(horizontal)">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par>
                          <p:cTn id="37" fill="hold" nodeType="afterGroup">
                            <p:stCondLst>
                              <p:cond delay="10000"/>
                            </p:stCondLst>
                            <p:childTnLst>
                              <p:par>
                                <p:cTn id="38" presetID="31"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000" fill="hold"/>
                                        <p:tgtEl>
                                          <p:spTgt spid="24"/>
                                        </p:tgtEl>
                                        <p:attrNameLst>
                                          <p:attrName>ppt_w</p:attrName>
                                        </p:attrNameLst>
                                      </p:cBhvr>
                                      <p:tavLst>
                                        <p:tav tm="0">
                                          <p:val>
                                            <p:fltVal val="0"/>
                                          </p:val>
                                        </p:tav>
                                        <p:tav tm="100000">
                                          <p:val>
                                            <p:strVal val="#ppt_w"/>
                                          </p:val>
                                        </p:tav>
                                      </p:tavLst>
                                    </p:anim>
                                    <p:anim calcmode="lin" valueType="num">
                                      <p:cBhvr>
                                        <p:cTn id="41" dur="2000" fill="hold"/>
                                        <p:tgtEl>
                                          <p:spTgt spid="24"/>
                                        </p:tgtEl>
                                        <p:attrNameLst>
                                          <p:attrName>ppt_h</p:attrName>
                                        </p:attrNameLst>
                                      </p:cBhvr>
                                      <p:tavLst>
                                        <p:tav tm="0">
                                          <p:val>
                                            <p:fltVal val="0"/>
                                          </p:val>
                                        </p:tav>
                                        <p:tav tm="100000">
                                          <p:val>
                                            <p:strVal val="#ppt_h"/>
                                          </p:val>
                                        </p:tav>
                                      </p:tavLst>
                                    </p:anim>
                                    <p:anim calcmode="lin" valueType="num">
                                      <p:cBhvr>
                                        <p:cTn id="42" dur="2000" fill="hold"/>
                                        <p:tgtEl>
                                          <p:spTgt spid="24"/>
                                        </p:tgtEl>
                                        <p:attrNameLst>
                                          <p:attrName>style.rotation</p:attrName>
                                        </p:attrNameLst>
                                      </p:cBhvr>
                                      <p:tavLst>
                                        <p:tav tm="0">
                                          <p:val>
                                            <p:fltVal val="90"/>
                                          </p:val>
                                        </p:tav>
                                        <p:tav tm="100000">
                                          <p:val>
                                            <p:fltVal val="0"/>
                                          </p:val>
                                        </p:tav>
                                      </p:tavLst>
                                    </p:anim>
                                    <p:animEffect transition="in" filter="fade">
                                      <p:cBhvr>
                                        <p:cTn id="43" dur="2000"/>
                                        <p:tgtEl>
                                          <p:spTgt spid="2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2000" fill="hold"/>
                                        <p:tgtEl>
                                          <p:spTgt spid="18"/>
                                        </p:tgtEl>
                                        <p:attrNameLst>
                                          <p:attrName>ppt_w</p:attrName>
                                        </p:attrNameLst>
                                      </p:cBhvr>
                                      <p:tavLst>
                                        <p:tav tm="0">
                                          <p:val>
                                            <p:fltVal val="0"/>
                                          </p:val>
                                        </p:tav>
                                        <p:tav tm="100000">
                                          <p:val>
                                            <p:strVal val="#ppt_w"/>
                                          </p:val>
                                        </p:tav>
                                      </p:tavLst>
                                    </p:anim>
                                    <p:anim calcmode="lin" valueType="num">
                                      <p:cBhvr>
                                        <p:cTn id="47" dur="2000" fill="hold"/>
                                        <p:tgtEl>
                                          <p:spTgt spid="18"/>
                                        </p:tgtEl>
                                        <p:attrNameLst>
                                          <p:attrName>ppt_h</p:attrName>
                                        </p:attrNameLst>
                                      </p:cBhvr>
                                      <p:tavLst>
                                        <p:tav tm="0">
                                          <p:val>
                                            <p:fltVal val="0"/>
                                          </p:val>
                                        </p:tav>
                                        <p:tav tm="100000">
                                          <p:val>
                                            <p:strVal val="#ppt_h"/>
                                          </p:val>
                                        </p:tav>
                                      </p:tavLst>
                                    </p:anim>
                                    <p:anim calcmode="lin" valueType="num">
                                      <p:cBhvr>
                                        <p:cTn id="48" dur="2000" fill="hold"/>
                                        <p:tgtEl>
                                          <p:spTgt spid="18"/>
                                        </p:tgtEl>
                                        <p:attrNameLst>
                                          <p:attrName>style.rotation</p:attrName>
                                        </p:attrNameLst>
                                      </p:cBhvr>
                                      <p:tavLst>
                                        <p:tav tm="0">
                                          <p:val>
                                            <p:fltVal val="90"/>
                                          </p:val>
                                        </p:tav>
                                        <p:tav tm="100000">
                                          <p:val>
                                            <p:fltVal val="0"/>
                                          </p:val>
                                        </p:tav>
                                      </p:tavLst>
                                    </p:anim>
                                    <p:animEffect transition="in" filter="fade">
                                      <p:cBhvr>
                                        <p:cTn id="49" dur="2000"/>
                                        <p:tgtEl>
                                          <p:spTgt spid="18"/>
                                        </p:tgtEl>
                                      </p:cBhvr>
                                    </p:animEffect>
                                  </p:childTnLst>
                                </p:cTn>
                              </p:par>
                            </p:childTnLst>
                          </p:cTn>
                        </p:par>
                        <p:par>
                          <p:cTn id="50" fill="hold" nodeType="afterGroup">
                            <p:stCondLst>
                              <p:cond delay="12000"/>
                            </p:stCondLst>
                            <p:childTnLst>
                              <p:par>
                                <p:cTn id="51" presetID="3" presetClass="exit" presetSubtype="10" fill="hold" grpId="0" nodeType="afterEffect">
                                  <p:stCondLst>
                                    <p:cond delay="0"/>
                                  </p:stCondLst>
                                  <p:childTnLst>
                                    <p:animEffect transition="out" filter="blinds(horizontal)">
                                      <p:cBhvr>
                                        <p:cTn id="52" dur="2000"/>
                                        <p:tgtEl>
                                          <p:spTgt spid="22"/>
                                        </p:tgtEl>
                                      </p:cBhvr>
                                    </p:animEffect>
                                    <p:set>
                                      <p:cBhvr>
                                        <p:cTn id="53" dur="1" fill="hold">
                                          <p:stCondLst>
                                            <p:cond delay="1999"/>
                                          </p:stCondLst>
                                        </p:cTn>
                                        <p:tgtEl>
                                          <p:spTgt spid="22"/>
                                        </p:tgtEl>
                                        <p:attrNameLst>
                                          <p:attrName>style.visibility</p:attrName>
                                        </p:attrNameLst>
                                      </p:cBhvr>
                                      <p:to>
                                        <p:strVal val="hidden"/>
                                      </p:to>
                                    </p:set>
                                  </p:childTnLst>
                                </p:cTn>
                              </p:par>
                              <p:par>
                                <p:cTn id="54" presetID="3" presetClass="exit" presetSubtype="10" fill="hold" grpId="0" nodeType="withEffect">
                                  <p:stCondLst>
                                    <p:cond delay="0"/>
                                  </p:stCondLst>
                                  <p:childTnLst>
                                    <p:animEffect transition="out" filter="blinds(horizontal)">
                                      <p:cBhvr>
                                        <p:cTn id="55" dur="2000"/>
                                        <p:tgtEl>
                                          <p:spTgt spid="23"/>
                                        </p:tgtEl>
                                      </p:cBhvr>
                                    </p:animEffect>
                                    <p:set>
                                      <p:cBhvr>
                                        <p:cTn id="56" dur="1" fill="hold">
                                          <p:stCondLst>
                                            <p:cond delay="1999"/>
                                          </p:stCondLst>
                                        </p:cTn>
                                        <p:tgtEl>
                                          <p:spTgt spid="23"/>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par>
                          <p:cTn id="66" fill="hold" nodeType="afterGroup">
                            <p:stCondLst>
                              <p:cond delay="14000"/>
                            </p:stCondLst>
                            <p:childTnLst>
                              <p:par>
                                <p:cTn id="67" presetID="31"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000" fill="hold"/>
                                        <p:tgtEl>
                                          <p:spTgt spid="17"/>
                                        </p:tgtEl>
                                        <p:attrNameLst>
                                          <p:attrName>ppt_w</p:attrName>
                                        </p:attrNameLst>
                                      </p:cBhvr>
                                      <p:tavLst>
                                        <p:tav tm="0">
                                          <p:val>
                                            <p:fltVal val="0"/>
                                          </p:val>
                                        </p:tav>
                                        <p:tav tm="100000">
                                          <p:val>
                                            <p:strVal val="#ppt_w"/>
                                          </p:val>
                                        </p:tav>
                                      </p:tavLst>
                                    </p:anim>
                                    <p:anim calcmode="lin" valueType="num">
                                      <p:cBhvr>
                                        <p:cTn id="70" dur="2000" fill="hold"/>
                                        <p:tgtEl>
                                          <p:spTgt spid="17"/>
                                        </p:tgtEl>
                                        <p:attrNameLst>
                                          <p:attrName>ppt_h</p:attrName>
                                        </p:attrNameLst>
                                      </p:cBhvr>
                                      <p:tavLst>
                                        <p:tav tm="0">
                                          <p:val>
                                            <p:fltVal val="0"/>
                                          </p:val>
                                        </p:tav>
                                        <p:tav tm="100000">
                                          <p:val>
                                            <p:strVal val="#ppt_h"/>
                                          </p:val>
                                        </p:tav>
                                      </p:tavLst>
                                    </p:anim>
                                    <p:anim calcmode="lin" valueType="num">
                                      <p:cBhvr>
                                        <p:cTn id="71" dur="2000" fill="hold"/>
                                        <p:tgtEl>
                                          <p:spTgt spid="17"/>
                                        </p:tgtEl>
                                        <p:attrNameLst>
                                          <p:attrName>style.rotation</p:attrName>
                                        </p:attrNameLst>
                                      </p:cBhvr>
                                      <p:tavLst>
                                        <p:tav tm="0">
                                          <p:val>
                                            <p:fltVal val="90"/>
                                          </p:val>
                                        </p:tav>
                                        <p:tav tm="100000">
                                          <p:val>
                                            <p:fltVal val="0"/>
                                          </p:val>
                                        </p:tav>
                                      </p:tavLst>
                                    </p:anim>
                                    <p:animEffect transition="in" filter="fade">
                                      <p:cBhvr>
                                        <p:cTn id="7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6" grpId="0"/>
      <p:bldP spid="6" grpId="1"/>
      <p:bldP spid="6" grpId="2"/>
      <p:bldP spid="22" grpId="0"/>
      <p:bldP spid="10" grpId="0"/>
      <p:bldP spid="10" grpId="1"/>
      <p:bldP spid="10" grpId="2"/>
      <p:bldP spid="23" grpId="0"/>
      <p:bldP spid="25" grpId="0"/>
      <p:bldP spid="38" grpId="0"/>
      <p:bldP spid="38" grpId="1"/>
      <p:bldP spid="27" grpId="0"/>
      <p:bldP spid="27" grpId="1"/>
      <p:bldP spid="17" grpId="0"/>
      <p:bldP spid="18" grpId="0"/>
      <p:bldP spid="1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2418</TotalTime>
  <Words>2027</Words>
  <Application>Microsoft Office PowerPoint</Application>
  <PresentationFormat>Widescreen</PresentationFormat>
  <Paragraphs>456</Paragraphs>
  <Slides>41</Slides>
  <Notes>8</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Calibri</vt:lpstr>
      <vt:lpstr>Corbel</vt:lpstr>
      <vt:lpstr>Georgia</vt:lpstr>
      <vt:lpstr>Passion One</vt:lpstr>
      <vt:lpstr>Roboto Condensed Light</vt:lpstr>
      <vt:lpstr>Times New Roman</vt:lpstr>
      <vt:lpstr>Wingdings 3</vt:lpstr>
      <vt:lpstr>Office Theme</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vmphuong.bdq3@hcm.edu.vn</cp:lastModifiedBy>
  <cp:revision>480</cp:revision>
  <dcterms:created xsi:type="dcterms:W3CDTF">2014-10-12T13:36:05Z</dcterms:created>
  <dcterms:modified xsi:type="dcterms:W3CDTF">2021-10-29T01:02:52Z</dcterms:modified>
</cp:coreProperties>
</file>